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sldIdLst>
    <p:sldId id="256" r:id="rId2"/>
    <p:sldId id="280" r:id="rId3"/>
    <p:sldId id="283" r:id="rId4"/>
    <p:sldId id="284" r:id="rId5"/>
    <p:sldId id="282" r:id="rId6"/>
    <p:sldId id="281" r:id="rId7"/>
    <p:sldId id="274" r:id="rId8"/>
    <p:sldId id="265" r:id="rId9"/>
    <p:sldId id="286" r:id="rId10"/>
    <p:sldId id="287" r:id="rId11"/>
    <p:sldId id="289" r:id="rId12"/>
    <p:sldId id="290" r:id="rId13"/>
    <p:sldId id="292" r:id="rId14"/>
    <p:sldId id="299" r:id="rId15"/>
    <p:sldId id="300" r:id="rId16"/>
    <p:sldId id="260" r:id="rId17"/>
    <p:sldId id="291" r:id="rId18"/>
    <p:sldId id="259" r:id="rId19"/>
    <p:sldId id="268" r:id="rId20"/>
    <p:sldId id="262" r:id="rId21"/>
    <p:sldId id="297" r:id="rId22"/>
    <p:sldId id="298" r:id="rId23"/>
    <p:sldId id="272" r:id="rId24"/>
    <p:sldId id="288" r:id="rId25"/>
    <p:sldId id="271" r:id="rId26"/>
    <p:sldId id="279" r:id="rId27"/>
    <p:sldId id="273" r:id="rId28"/>
    <p:sldId id="277" r:id="rId29"/>
    <p:sldId id="276" r:id="rId30"/>
    <p:sldId id="267" r:id="rId31"/>
    <p:sldId id="263" r:id="rId32"/>
    <p:sldId id="278" r:id="rId33"/>
    <p:sldId id="293" r:id="rId34"/>
    <p:sldId id="301" r:id="rId35"/>
    <p:sldId id="303" r:id="rId36"/>
    <p:sldId id="294" r:id="rId37"/>
    <p:sldId id="302" r:id="rId38"/>
  </p:sldIdLst>
  <p:sldSz cx="9144000" cy="6858000" type="screen4x3"/>
  <p:notesSz cx="6858000" cy="9067800"/>
  <p:custDataLst>
    <p:tags r:id="rId3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882"/>
    <a:srgbClr val="FFFF00"/>
    <a:srgbClr val="99FF66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349CE9-8383-4E1A-888A-CB8C59BCB674}" v="3" dt="2022-03-07T20:56:20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24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ve, Ronald D" userId="e3311162-917a-4e3d-860f-6bc582e5434a" providerId="ADAL" clId="{CE349CE9-8383-4E1A-888A-CB8C59BCB674}"/>
    <pc:docChg chg="custSel addSld modSld sldOrd">
      <pc:chgData name="Cave, Ronald D" userId="e3311162-917a-4e3d-860f-6bc582e5434a" providerId="ADAL" clId="{CE349CE9-8383-4E1A-888A-CB8C59BCB674}" dt="2022-03-07T20:56:30.847" v="13" actId="1076"/>
      <pc:docMkLst>
        <pc:docMk/>
      </pc:docMkLst>
      <pc:sldChg chg="ord">
        <pc:chgData name="Cave, Ronald D" userId="e3311162-917a-4e3d-860f-6bc582e5434a" providerId="ADAL" clId="{CE349CE9-8383-4E1A-888A-CB8C59BCB674}" dt="2022-03-07T20:54:07.522" v="4"/>
        <pc:sldMkLst>
          <pc:docMk/>
          <pc:sldMk cId="3962876440" sldId="294"/>
        </pc:sldMkLst>
      </pc:sldChg>
      <pc:sldChg chg="ord">
        <pc:chgData name="Cave, Ronald D" userId="e3311162-917a-4e3d-860f-6bc582e5434a" providerId="ADAL" clId="{CE349CE9-8383-4E1A-888A-CB8C59BCB674}" dt="2022-03-07T20:54:09.744" v="6"/>
        <pc:sldMkLst>
          <pc:docMk/>
          <pc:sldMk cId="2861579572" sldId="301"/>
        </pc:sldMkLst>
      </pc:sldChg>
      <pc:sldChg chg="addSp delSp modSp add mod ord modAnim">
        <pc:chgData name="Cave, Ronald D" userId="e3311162-917a-4e3d-860f-6bc582e5434a" providerId="ADAL" clId="{CE349CE9-8383-4E1A-888A-CB8C59BCB674}" dt="2022-03-07T20:56:30.847" v="13" actId="1076"/>
        <pc:sldMkLst>
          <pc:docMk/>
          <pc:sldMk cId="3403996393" sldId="303"/>
        </pc:sldMkLst>
        <pc:picChg chg="del">
          <ac:chgData name="Cave, Ronald D" userId="e3311162-917a-4e3d-860f-6bc582e5434a" providerId="ADAL" clId="{CE349CE9-8383-4E1A-888A-CB8C59BCB674}" dt="2022-03-07T20:53:46.657" v="1" actId="21"/>
          <ac:picMkLst>
            <pc:docMk/>
            <pc:sldMk cId="3403996393" sldId="303"/>
            <ac:picMk id="3" creationId="{30255920-6CC1-42F5-BE37-0934CDB5BEC4}"/>
          </ac:picMkLst>
        </pc:picChg>
        <pc:picChg chg="add mod">
          <ac:chgData name="Cave, Ronald D" userId="e3311162-917a-4e3d-860f-6bc582e5434a" providerId="ADAL" clId="{CE349CE9-8383-4E1A-888A-CB8C59BCB674}" dt="2022-03-07T20:56:30.847" v="13" actId="1076"/>
          <ac:picMkLst>
            <pc:docMk/>
            <pc:sldMk cId="3403996393" sldId="303"/>
            <ac:picMk id="4" creationId="{A6C1B6CB-49D3-482F-9FD4-A0F3606DDEBE}"/>
          </ac:picMkLst>
        </pc:picChg>
        <pc:picChg chg="del">
          <ac:chgData name="Cave, Ronald D" userId="e3311162-917a-4e3d-860f-6bc582e5434a" providerId="ADAL" clId="{CE349CE9-8383-4E1A-888A-CB8C59BCB674}" dt="2022-03-07T20:53:48.711" v="2" actId="21"/>
          <ac:picMkLst>
            <pc:docMk/>
            <pc:sldMk cId="3403996393" sldId="303"/>
            <ac:picMk id="5" creationId="{73FE4D04-906F-4D91-89C4-E49B833C4DAE}"/>
          </ac:picMkLst>
        </pc:picChg>
        <pc:picChg chg="add mod">
          <ac:chgData name="Cave, Ronald D" userId="e3311162-917a-4e3d-860f-6bc582e5434a" providerId="ADAL" clId="{CE349CE9-8383-4E1A-888A-CB8C59BCB674}" dt="2022-03-07T20:56:27.142" v="12" actId="1076"/>
          <ac:picMkLst>
            <pc:docMk/>
            <pc:sldMk cId="3403996393" sldId="303"/>
            <ac:picMk id="7" creationId="{A2997E11-C976-49E7-A3F1-2CF331F3C122}"/>
          </ac:picMkLst>
        </pc:picChg>
      </pc:sldChg>
    </pc:docChg>
  </pc:docChgLst>
  <pc:docChgLst>
    <pc:chgData name="Cave, Ronald D" userId="e3311162-917a-4e3d-860f-6bc582e5434a" providerId="ADAL" clId="{0424D83C-19A6-46F2-A61E-839DF6DF3CF2}"/>
    <pc:docChg chg="undo custSel addSld delSld modSld sldOrd">
      <pc:chgData name="Cave, Ronald D" userId="e3311162-917a-4e3d-860f-6bc582e5434a" providerId="ADAL" clId="{0424D83C-19A6-46F2-A61E-839DF6DF3CF2}" dt="2022-03-07T03:36:03.980" v="1060" actId="114"/>
      <pc:docMkLst>
        <pc:docMk/>
      </pc:docMkLst>
      <pc:sldChg chg="modSp mod">
        <pc:chgData name="Cave, Ronald D" userId="e3311162-917a-4e3d-860f-6bc582e5434a" providerId="ADAL" clId="{0424D83C-19A6-46F2-A61E-839DF6DF3CF2}" dt="2022-03-07T03:31:10.584" v="1019" actId="207"/>
        <pc:sldMkLst>
          <pc:docMk/>
          <pc:sldMk cId="0" sldId="256"/>
        </pc:sldMkLst>
        <pc:spChg chg="mod">
          <ac:chgData name="Cave, Ronald D" userId="e3311162-917a-4e3d-860f-6bc582e5434a" providerId="ADAL" clId="{0424D83C-19A6-46F2-A61E-839DF6DF3CF2}" dt="2022-03-07T03:31:10.584" v="1019" actId="207"/>
          <ac:spMkLst>
            <pc:docMk/>
            <pc:sldMk cId="0" sldId="256"/>
            <ac:spMk id="2059" creationId="{AA85538B-05D5-428F-AD5A-F7CA680701EC}"/>
          </ac:spMkLst>
        </pc:spChg>
      </pc:sldChg>
      <pc:sldChg chg="addSp modSp mod">
        <pc:chgData name="Cave, Ronald D" userId="e3311162-917a-4e3d-860f-6bc582e5434a" providerId="ADAL" clId="{0424D83C-19A6-46F2-A61E-839DF6DF3CF2}" dt="2022-03-07T03:33:58.866" v="1030" actId="207"/>
        <pc:sldMkLst>
          <pc:docMk/>
          <pc:sldMk cId="0" sldId="259"/>
        </pc:sldMkLst>
        <pc:spChg chg="add mod">
          <ac:chgData name="Cave, Ronald D" userId="e3311162-917a-4e3d-860f-6bc582e5434a" providerId="ADAL" clId="{0424D83C-19A6-46F2-A61E-839DF6DF3CF2}" dt="2022-02-25T02:25:56.207" v="585" actId="1076"/>
          <ac:spMkLst>
            <pc:docMk/>
            <pc:sldMk cId="0" sldId="259"/>
            <ac:spMk id="8" creationId="{3DA63CB4-90CA-4269-99EF-042E7722CB00}"/>
          </ac:spMkLst>
        </pc:spChg>
        <pc:spChg chg="add mod">
          <ac:chgData name="Cave, Ronald D" userId="e3311162-917a-4e3d-860f-6bc582e5434a" providerId="ADAL" clId="{0424D83C-19A6-46F2-A61E-839DF6DF3CF2}" dt="2022-02-25T02:29:13.215" v="605" actId="113"/>
          <ac:spMkLst>
            <pc:docMk/>
            <pc:sldMk cId="0" sldId="259"/>
            <ac:spMk id="9" creationId="{8CE97158-A6ED-46BD-8195-B4DC0AC56274}"/>
          </ac:spMkLst>
        </pc:spChg>
        <pc:spChg chg="mod">
          <ac:chgData name="Cave, Ronald D" userId="e3311162-917a-4e3d-860f-6bc582e5434a" providerId="ADAL" clId="{0424D83C-19A6-46F2-A61E-839DF6DF3CF2}" dt="2022-03-07T03:33:58.866" v="1030" actId="207"/>
          <ac:spMkLst>
            <pc:docMk/>
            <pc:sldMk cId="0" sldId="259"/>
            <ac:spMk id="5122" creationId="{34B8413C-6F72-4961-8227-22ECA9CF0EF9}"/>
          </ac:spMkLst>
        </pc:spChg>
        <pc:spChg chg="mod">
          <ac:chgData name="Cave, Ronald D" userId="e3311162-917a-4e3d-860f-6bc582e5434a" providerId="ADAL" clId="{0424D83C-19A6-46F2-A61E-839DF6DF3CF2}" dt="2022-02-25T02:13:48.667" v="460" actId="6549"/>
          <ac:spMkLst>
            <pc:docMk/>
            <pc:sldMk cId="0" sldId="259"/>
            <ac:spMk id="8197" creationId="{A26A4229-27EF-46E4-94D7-DEC02B7E0D52}"/>
          </ac:spMkLst>
        </pc:spChg>
        <pc:picChg chg="mod">
          <ac:chgData name="Cave, Ronald D" userId="e3311162-917a-4e3d-860f-6bc582e5434a" providerId="ADAL" clId="{0424D83C-19A6-46F2-A61E-839DF6DF3CF2}" dt="2022-02-25T02:25:48.579" v="584" actId="1076"/>
          <ac:picMkLst>
            <pc:docMk/>
            <pc:sldMk cId="0" sldId="259"/>
            <ac:picMk id="5123" creationId="{09C3F95A-67C2-4B41-92F7-E337F018CD57}"/>
          </ac:picMkLst>
        </pc:picChg>
        <pc:picChg chg="mod">
          <ac:chgData name="Cave, Ronald D" userId="e3311162-917a-4e3d-860f-6bc582e5434a" providerId="ADAL" clId="{0424D83C-19A6-46F2-A61E-839DF6DF3CF2}" dt="2022-02-25T02:13:16.301" v="423" actId="14100"/>
          <ac:picMkLst>
            <pc:docMk/>
            <pc:sldMk cId="0" sldId="259"/>
            <ac:picMk id="5127" creationId="{441A9D69-B3E5-4049-ABA9-CF4AA8C2AE97}"/>
          </ac:picMkLst>
        </pc:picChg>
      </pc:sldChg>
      <pc:sldChg chg="delSp modSp mod">
        <pc:chgData name="Cave, Ronald D" userId="e3311162-917a-4e3d-860f-6bc582e5434a" providerId="ADAL" clId="{0424D83C-19A6-46F2-A61E-839DF6DF3CF2}" dt="2022-02-25T02:11:16.002" v="408" actId="1076"/>
        <pc:sldMkLst>
          <pc:docMk/>
          <pc:sldMk cId="0" sldId="260"/>
        </pc:sldMkLst>
        <pc:spChg chg="mod">
          <ac:chgData name="Cave, Ronald D" userId="e3311162-917a-4e3d-860f-6bc582e5434a" providerId="ADAL" clId="{0424D83C-19A6-46F2-A61E-839DF6DF3CF2}" dt="2022-02-25T02:11:06.039" v="406" actId="1076"/>
          <ac:spMkLst>
            <pc:docMk/>
            <pc:sldMk cId="0" sldId="260"/>
            <ac:spMk id="4098" creationId="{600192E1-D6F3-4D0B-8517-0AF98A39DBF0}"/>
          </ac:spMkLst>
        </pc:spChg>
        <pc:spChg chg="mod">
          <ac:chgData name="Cave, Ronald D" userId="e3311162-917a-4e3d-860f-6bc582e5434a" providerId="ADAL" clId="{0424D83C-19A6-46F2-A61E-839DF6DF3CF2}" dt="2022-02-25T02:10:50.847" v="405" actId="1076"/>
          <ac:spMkLst>
            <pc:docMk/>
            <pc:sldMk cId="0" sldId="260"/>
            <ac:spMk id="9219" creationId="{6667C77F-3E5F-4AF1-A733-FCB574B129A3}"/>
          </ac:spMkLst>
        </pc:spChg>
        <pc:graphicFrameChg chg="del">
          <ac:chgData name="Cave, Ronald D" userId="e3311162-917a-4e3d-860f-6bc582e5434a" providerId="ADAL" clId="{0424D83C-19A6-46F2-A61E-839DF6DF3CF2}" dt="2022-02-25T02:10:13.432" v="399" actId="21"/>
          <ac:graphicFrameMkLst>
            <pc:docMk/>
            <pc:sldMk cId="0" sldId="260"/>
            <ac:graphicFrameMk id="4102" creationId="{8C58A7F3-A0B5-48D3-AC79-3D4E1E9C6B7B}"/>
          </ac:graphicFrameMkLst>
        </pc:graphicFrameChg>
        <pc:picChg chg="mod">
          <ac:chgData name="Cave, Ronald D" userId="e3311162-917a-4e3d-860f-6bc582e5434a" providerId="ADAL" clId="{0424D83C-19A6-46F2-A61E-839DF6DF3CF2}" dt="2022-02-25T02:10:27.121" v="403" actId="14100"/>
          <ac:picMkLst>
            <pc:docMk/>
            <pc:sldMk cId="0" sldId="260"/>
            <ac:picMk id="4100" creationId="{DA77816E-B549-4984-A18B-DDDE47B41216}"/>
          </ac:picMkLst>
        </pc:picChg>
        <pc:picChg chg="mod">
          <ac:chgData name="Cave, Ronald D" userId="e3311162-917a-4e3d-860f-6bc582e5434a" providerId="ADAL" clId="{0424D83C-19A6-46F2-A61E-839DF6DF3CF2}" dt="2022-02-25T02:11:16.002" v="408" actId="1076"/>
          <ac:picMkLst>
            <pc:docMk/>
            <pc:sldMk cId="0" sldId="260"/>
            <ac:picMk id="4101" creationId="{0EF0A4E3-15A1-4AAE-8F69-DBDF2933F5C0}"/>
          </ac:picMkLst>
        </pc:picChg>
      </pc:sldChg>
      <pc:sldChg chg="addSp delSp modSp mod">
        <pc:chgData name="Cave, Ronald D" userId="e3311162-917a-4e3d-860f-6bc582e5434a" providerId="ADAL" clId="{0424D83C-19A6-46F2-A61E-839DF6DF3CF2}" dt="2022-02-25T02:45:54.786" v="696" actId="732"/>
        <pc:sldMkLst>
          <pc:docMk/>
          <pc:sldMk cId="0" sldId="262"/>
        </pc:sldMkLst>
        <pc:spChg chg="mod">
          <ac:chgData name="Cave, Ronald D" userId="e3311162-917a-4e3d-860f-6bc582e5434a" providerId="ADAL" clId="{0424D83C-19A6-46F2-A61E-839DF6DF3CF2}" dt="2022-02-25T02:34:15.647" v="676" actId="14100"/>
          <ac:spMkLst>
            <pc:docMk/>
            <pc:sldMk cId="0" sldId="262"/>
            <ac:spMk id="7177" creationId="{ECC4CB5F-38C8-4A2A-A6AD-484FA02999DC}"/>
          </ac:spMkLst>
        </pc:spChg>
        <pc:spChg chg="del">
          <ac:chgData name="Cave, Ronald D" userId="e3311162-917a-4e3d-860f-6bc582e5434a" providerId="ADAL" clId="{0424D83C-19A6-46F2-A61E-839DF6DF3CF2}" dt="2022-02-25T02:31:57.253" v="639" actId="21"/>
          <ac:spMkLst>
            <pc:docMk/>
            <pc:sldMk cId="0" sldId="262"/>
            <ac:spMk id="7178" creationId="{D73C5FD4-5DBD-4E16-B711-CE0F7A0A7182}"/>
          </ac:spMkLst>
        </pc:spChg>
        <pc:spChg chg="del">
          <ac:chgData name="Cave, Ronald D" userId="e3311162-917a-4e3d-860f-6bc582e5434a" providerId="ADAL" clId="{0424D83C-19A6-46F2-A61E-839DF6DF3CF2}" dt="2022-02-25T02:32:06.503" v="642" actId="21"/>
          <ac:spMkLst>
            <pc:docMk/>
            <pc:sldMk cId="0" sldId="262"/>
            <ac:spMk id="7179" creationId="{89295003-09D6-48F0-BB33-C816B22DFE30}"/>
          </ac:spMkLst>
        </pc:spChg>
        <pc:spChg chg="mod">
          <ac:chgData name="Cave, Ronald D" userId="e3311162-917a-4e3d-860f-6bc582e5434a" providerId="ADAL" clId="{0424D83C-19A6-46F2-A61E-839DF6DF3CF2}" dt="2022-02-25T02:33:20.298" v="656" actId="1076"/>
          <ac:spMkLst>
            <pc:docMk/>
            <pc:sldMk cId="0" sldId="262"/>
            <ac:spMk id="12290" creationId="{64CDA713-2A6E-46E9-BE06-524288E80B6F}"/>
          </ac:spMkLst>
        </pc:spChg>
        <pc:picChg chg="add mod modCrop">
          <ac:chgData name="Cave, Ronald D" userId="e3311162-917a-4e3d-860f-6bc582e5434a" providerId="ADAL" clId="{0424D83C-19A6-46F2-A61E-839DF6DF3CF2}" dt="2022-02-25T02:39:27.443" v="686" actId="1076"/>
          <ac:picMkLst>
            <pc:docMk/>
            <pc:sldMk cId="0" sldId="262"/>
            <ac:picMk id="3" creationId="{F2A02D6B-EAD4-4C7E-A7A6-F6826A6A6D95}"/>
          </ac:picMkLst>
        </pc:picChg>
        <pc:picChg chg="add mod modCrop">
          <ac:chgData name="Cave, Ronald D" userId="e3311162-917a-4e3d-860f-6bc582e5434a" providerId="ADAL" clId="{0424D83C-19A6-46F2-A61E-839DF6DF3CF2}" dt="2022-02-25T02:45:54.786" v="696" actId="732"/>
          <ac:picMkLst>
            <pc:docMk/>
            <pc:sldMk cId="0" sldId="262"/>
            <ac:picMk id="5" creationId="{95B41F7D-B6F7-41FD-891C-0A425968AA12}"/>
          </ac:picMkLst>
        </pc:picChg>
        <pc:picChg chg="del">
          <ac:chgData name="Cave, Ronald D" userId="e3311162-917a-4e3d-860f-6bc582e5434a" providerId="ADAL" clId="{0424D83C-19A6-46F2-A61E-839DF6DF3CF2}" dt="2022-02-25T02:32:08.561" v="643" actId="21"/>
          <ac:picMkLst>
            <pc:docMk/>
            <pc:sldMk cId="0" sldId="262"/>
            <ac:picMk id="7171" creationId="{FBB88EDB-F68F-4A09-9D93-659445CEA428}"/>
          </ac:picMkLst>
        </pc:picChg>
        <pc:picChg chg="del">
          <ac:chgData name="Cave, Ronald D" userId="e3311162-917a-4e3d-860f-6bc582e5434a" providerId="ADAL" clId="{0424D83C-19A6-46F2-A61E-839DF6DF3CF2}" dt="2022-02-25T02:32:02.747" v="641" actId="21"/>
          <ac:picMkLst>
            <pc:docMk/>
            <pc:sldMk cId="0" sldId="262"/>
            <ac:picMk id="7172" creationId="{AC1176C8-0051-446A-B146-D9B95D132CF2}"/>
          </ac:picMkLst>
        </pc:picChg>
        <pc:picChg chg="del">
          <ac:chgData name="Cave, Ronald D" userId="e3311162-917a-4e3d-860f-6bc582e5434a" providerId="ADAL" clId="{0424D83C-19A6-46F2-A61E-839DF6DF3CF2}" dt="2022-02-25T02:32:00.160" v="640" actId="21"/>
          <ac:picMkLst>
            <pc:docMk/>
            <pc:sldMk cId="0" sldId="262"/>
            <ac:picMk id="7173" creationId="{B668A093-9E26-4D31-B9AE-239DB7EC8082}"/>
          </ac:picMkLst>
        </pc:picChg>
        <pc:picChg chg="mod">
          <ac:chgData name="Cave, Ronald D" userId="e3311162-917a-4e3d-860f-6bc582e5434a" providerId="ADAL" clId="{0424D83C-19A6-46F2-A61E-839DF6DF3CF2}" dt="2022-02-25T02:33:29.220" v="658" actId="1076"/>
          <ac:picMkLst>
            <pc:docMk/>
            <pc:sldMk cId="0" sldId="262"/>
            <ac:picMk id="7174" creationId="{25F71A76-5604-44E5-90B9-200BB9235720}"/>
          </ac:picMkLst>
        </pc:picChg>
        <pc:picChg chg="del">
          <ac:chgData name="Cave, Ronald D" userId="e3311162-917a-4e3d-860f-6bc582e5434a" providerId="ADAL" clId="{0424D83C-19A6-46F2-A61E-839DF6DF3CF2}" dt="2022-02-25T02:32:10.872" v="644" actId="21"/>
          <ac:picMkLst>
            <pc:docMk/>
            <pc:sldMk cId="0" sldId="262"/>
            <ac:picMk id="7175" creationId="{379D603C-0D7E-4816-8A37-6835BF4DE176}"/>
          </ac:picMkLst>
        </pc:picChg>
        <pc:picChg chg="mod">
          <ac:chgData name="Cave, Ronald D" userId="e3311162-917a-4e3d-860f-6bc582e5434a" providerId="ADAL" clId="{0424D83C-19A6-46F2-A61E-839DF6DF3CF2}" dt="2022-02-25T02:33:37.483" v="660" actId="14100"/>
          <ac:picMkLst>
            <pc:docMk/>
            <pc:sldMk cId="0" sldId="262"/>
            <ac:picMk id="7176" creationId="{61D8EE75-B6AE-468A-A63B-DC1EE9531E49}"/>
          </ac:picMkLst>
        </pc:picChg>
      </pc:sldChg>
      <pc:sldChg chg="modSp mod">
        <pc:chgData name="Cave, Ronald D" userId="e3311162-917a-4e3d-860f-6bc582e5434a" providerId="ADAL" clId="{0424D83C-19A6-46F2-A61E-839DF6DF3CF2}" dt="2022-02-25T02:19:50.672" v="530" actId="1076"/>
        <pc:sldMkLst>
          <pc:docMk/>
          <pc:sldMk cId="0" sldId="267"/>
        </pc:sldMkLst>
        <pc:spChg chg="mod">
          <ac:chgData name="Cave, Ronald D" userId="e3311162-917a-4e3d-860f-6bc582e5434a" providerId="ADAL" clId="{0424D83C-19A6-46F2-A61E-839DF6DF3CF2}" dt="2022-02-25T02:19:50.672" v="530" actId="1076"/>
          <ac:spMkLst>
            <pc:docMk/>
            <pc:sldMk cId="0" sldId="267"/>
            <ac:spMk id="13315" creationId="{968EBA4C-7B61-4733-A83D-4AD99ED24EBE}"/>
          </ac:spMkLst>
        </pc:spChg>
        <pc:spChg chg="mod">
          <ac:chgData name="Cave, Ronald D" userId="e3311162-917a-4e3d-860f-6bc582e5434a" providerId="ADAL" clId="{0424D83C-19A6-46F2-A61E-839DF6DF3CF2}" dt="2022-02-25T02:18:25.026" v="518" actId="20577"/>
          <ac:spMkLst>
            <pc:docMk/>
            <pc:sldMk cId="0" sldId="267"/>
            <ac:spMk id="13316" creationId="{BE00CED3-674B-4EE4-9ACC-E9555D1E6675}"/>
          </ac:spMkLst>
        </pc:spChg>
        <pc:picChg chg="mod">
          <ac:chgData name="Cave, Ronald D" userId="e3311162-917a-4e3d-860f-6bc582e5434a" providerId="ADAL" clId="{0424D83C-19A6-46F2-A61E-839DF6DF3CF2}" dt="2022-02-25T02:18:56.735" v="526" actId="1076"/>
          <ac:picMkLst>
            <pc:docMk/>
            <pc:sldMk cId="0" sldId="267"/>
            <ac:picMk id="14341" creationId="{9D34F424-859E-457B-90C8-93B2B41EDB47}"/>
          </ac:picMkLst>
        </pc:picChg>
      </pc:sldChg>
      <pc:sldChg chg="modSp mod">
        <pc:chgData name="Cave, Ronald D" userId="e3311162-917a-4e3d-860f-6bc582e5434a" providerId="ADAL" clId="{0424D83C-19A6-46F2-A61E-839DF6DF3CF2}" dt="2022-03-07T03:33:52.015" v="1029" actId="207"/>
        <pc:sldMkLst>
          <pc:docMk/>
          <pc:sldMk cId="0" sldId="268"/>
        </pc:sldMkLst>
        <pc:spChg chg="mod">
          <ac:chgData name="Cave, Ronald D" userId="e3311162-917a-4e3d-860f-6bc582e5434a" providerId="ADAL" clId="{0424D83C-19A6-46F2-A61E-839DF6DF3CF2}" dt="2022-03-07T03:33:52.015" v="1029" actId="207"/>
          <ac:spMkLst>
            <pc:docMk/>
            <pc:sldMk cId="0" sldId="268"/>
            <ac:spMk id="6146" creationId="{ADAA7E8F-8D91-4CBF-8F29-016BC72EE2FE}"/>
          </ac:spMkLst>
        </pc:spChg>
        <pc:spChg chg="mod">
          <ac:chgData name="Cave, Ronald D" userId="e3311162-917a-4e3d-860f-6bc582e5434a" providerId="ADAL" clId="{0424D83C-19A6-46F2-A61E-839DF6DF3CF2}" dt="2022-02-25T02:24:55.459" v="571" actId="14100"/>
          <ac:spMkLst>
            <pc:docMk/>
            <pc:sldMk cId="0" sldId="268"/>
            <ac:spMk id="6151" creationId="{ACAEC4CF-6C3A-4C78-9B40-FC08BCC4636B}"/>
          </ac:spMkLst>
        </pc:spChg>
        <pc:spChg chg="mod">
          <ac:chgData name="Cave, Ronald D" userId="e3311162-917a-4e3d-860f-6bc582e5434a" providerId="ADAL" clId="{0424D83C-19A6-46F2-A61E-839DF6DF3CF2}" dt="2022-02-25T02:24:55.459" v="571" actId="14100"/>
          <ac:spMkLst>
            <pc:docMk/>
            <pc:sldMk cId="0" sldId="268"/>
            <ac:spMk id="6154" creationId="{EF42F9E7-44BC-43CF-9495-46D34661A35E}"/>
          </ac:spMkLst>
        </pc:spChg>
        <pc:spChg chg="mod">
          <ac:chgData name="Cave, Ronald D" userId="e3311162-917a-4e3d-860f-6bc582e5434a" providerId="ADAL" clId="{0424D83C-19A6-46F2-A61E-839DF6DF3CF2}" dt="2022-02-25T02:25:02.527" v="574" actId="403"/>
          <ac:spMkLst>
            <pc:docMk/>
            <pc:sldMk cId="0" sldId="268"/>
            <ac:spMk id="6155" creationId="{D7A471E2-AF9E-4573-8B19-36C9C15C2BCF}"/>
          </ac:spMkLst>
        </pc:spChg>
        <pc:grpChg chg="mod">
          <ac:chgData name="Cave, Ronald D" userId="e3311162-917a-4e3d-860f-6bc582e5434a" providerId="ADAL" clId="{0424D83C-19A6-46F2-A61E-839DF6DF3CF2}" dt="2022-02-25T02:24:55.459" v="571" actId="14100"/>
          <ac:grpSpMkLst>
            <pc:docMk/>
            <pc:sldMk cId="0" sldId="268"/>
            <ac:grpSpMk id="6150" creationId="{E91D3474-E885-4528-A7C5-BE5F866EB650}"/>
          </ac:grpSpMkLst>
        </pc:grpChg>
        <pc:grpChg chg="mod">
          <ac:chgData name="Cave, Ronald D" userId="e3311162-917a-4e3d-860f-6bc582e5434a" providerId="ADAL" clId="{0424D83C-19A6-46F2-A61E-839DF6DF3CF2}" dt="2022-02-25T02:24:55.459" v="571" actId="14100"/>
          <ac:grpSpMkLst>
            <pc:docMk/>
            <pc:sldMk cId="0" sldId="268"/>
            <ac:grpSpMk id="6152" creationId="{F6E3EEFC-BF42-4D5C-993B-D8437D7ACD51}"/>
          </ac:grpSpMkLst>
        </pc:grpChg>
        <pc:picChg chg="mod">
          <ac:chgData name="Cave, Ronald D" userId="e3311162-917a-4e3d-860f-6bc582e5434a" providerId="ADAL" clId="{0424D83C-19A6-46F2-A61E-839DF6DF3CF2}" dt="2022-02-25T02:24:55.459" v="571" actId="14100"/>
          <ac:picMkLst>
            <pc:docMk/>
            <pc:sldMk cId="0" sldId="268"/>
            <ac:picMk id="6153" creationId="{FFA56A2B-65F2-4188-B498-8C3F9306C15A}"/>
          </ac:picMkLst>
        </pc:picChg>
      </pc:sldChg>
      <pc:sldChg chg="modSp mod">
        <pc:chgData name="Cave, Ronald D" userId="e3311162-917a-4e3d-860f-6bc582e5434a" providerId="ADAL" clId="{0424D83C-19A6-46F2-A61E-839DF6DF3CF2}" dt="2022-02-25T02:31:13.280" v="638" actId="20577"/>
        <pc:sldMkLst>
          <pc:docMk/>
          <pc:sldMk cId="0" sldId="272"/>
        </pc:sldMkLst>
        <pc:spChg chg="mod">
          <ac:chgData name="Cave, Ronald D" userId="e3311162-917a-4e3d-860f-6bc582e5434a" providerId="ADAL" clId="{0424D83C-19A6-46F2-A61E-839DF6DF3CF2}" dt="2022-02-25T02:14:55.694" v="461" actId="207"/>
          <ac:spMkLst>
            <pc:docMk/>
            <pc:sldMk cId="0" sldId="272"/>
            <ac:spMk id="10" creationId="{E0E7A2E2-C47B-4A8D-A981-B7F9AF829385}"/>
          </ac:spMkLst>
        </pc:spChg>
        <pc:spChg chg="mod">
          <ac:chgData name="Cave, Ronald D" userId="e3311162-917a-4e3d-860f-6bc582e5434a" providerId="ADAL" clId="{0424D83C-19A6-46F2-A61E-839DF6DF3CF2}" dt="2022-02-25T02:30:33.179" v="610" actId="1076"/>
          <ac:spMkLst>
            <pc:docMk/>
            <pc:sldMk cId="0" sldId="272"/>
            <ac:spMk id="8199" creationId="{2A2B7680-CC06-4560-9BDE-F1DCA31ADBFE}"/>
          </ac:spMkLst>
        </pc:spChg>
        <pc:spChg chg="mod">
          <ac:chgData name="Cave, Ronald D" userId="e3311162-917a-4e3d-860f-6bc582e5434a" providerId="ADAL" clId="{0424D83C-19A6-46F2-A61E-839DF6DF3CF2}" dt="2022-02-25T02:31:13.280" v="638" actId="20577"/>
          <ac:spMkLst>
            <pc:docMk/>
            <pc:sldMk cId="0" sldId="272"/>
            <ac:spMk id="8200" creationId="{1854A173-48E6-48A4-AB57-7CBFE7D24FF9}"/>
          </ac:spMkLst>
        </pc:spChg>
      </pc:sldChg>
      <pc:sldChg chg="modSp mod">
        <pc:chgData name="Cave, Ronald D" userId="e3311162-917a-4e3d-860f-6bc582e5434a" providerId="ADAL" clId="{0424D83C-19A6-46F2-A61E-839DF6DF3CF2}" dt="2022-03-05T11:58:55.944" v="972" actId="207"/>
        <pc:sldMkLst>
          <pc:docMk/>
          <pc:sldMk cId="0" sldId="278"/>
        </pc:sldMkLst>
        <pc:spChg chg="mod">
          <ac:chgData name="Cave, Ronald D" userId="e3311162-917a-4e3d-860f-6bc582e5434a" providerId="ADAL" clId="{0424D83C-19A6-46F2-A61E-839DF6DF3CF2}" dt="2022-03-05T11:58:55.944" v="972" actId="207"/>
          <ac:spMkLst>
            <pc:docMk/>
            <pc:sldMk cId="0" sldId="278"/>
            <ac:spMk id="4" creationId="{423D8832-4738-4540-9487-40E853B6BD38}"/>
          </ac:spMkLst>
        </pc:spChg>
        <pc:spChg chg="mod">
          <ac:chgData name="Cave, Ronald D" userId="e3311162-917a-4e3d-860f-6bc582e5434a" providerId="ADAL" clId="{0424D83C-19A6-46F2-A61E-839DF6DF3CF2}" dt="2022-03-05T11:58:40.167" v="971" actId="1076"/>
          <ac:spMkLst>
            <pc:docMk/>
            <pc:sldMk cId="0" sldId="278"/>
            <ac:spMk id="16394" creationId="{4F7C58AB-1E04-414A-BE9E-CBC53F345485}"/>
          </ac:spMkLst>
        </pc:spChg>
        <pc:picChg chg="mod">
          <ac:chgData name="Cave, Ronald D" userId="e3311162-917a-4e3d-860f-6bc582e5434a" providerId="ADAL" clId="{0424D83C-19A6-46F2-A61E-839DF6DF3CF2}" dt="2022-03-05T11:58:15.859" v="967" actId="692"/>
          <ac:picMkLst>
            <pc:docMk/>
            <pc:sldMk cId="0" sldId="278"/>
            <ac:picMk id="16387" creationId="{83E67582-4C63-4B8C-B460-C97A66C10FCE}"/>
          </ac:picMkLst>
        </pc:picChg>
        <pc:picChg chg="mod">
          <ac:chgData name="Cave, Ronald D" userId="e3311162-917a-4e3d-860f-6bc582e5434a" providerId="ADAL" clId="{0424D83C-19A6-46F2-A61E-839DF6DF3CF2}" dt="2022-03-05T11:58:25.616" v="968" actId="1076"/>
          <ac:picMkLst>
            <pc:docMk/>
            <pc:sldMk cId="0" sldId="278"/>
            <ac:picMk id="16393" creationId="{AD851F55-AD67-4069-8D53-68153E524CFD}"/>
          </ac:picMkLst>
        </pc:picChg>
        <pc:cxnChg chg="mod">
          <ac:chgData name="Cave, Ronald D" userId="e3311162-917a-4e3d-860f-6bc582e5434a" providerId="ADAL" clId="{0424D83C-19A6-46F2-A61E-839DF6DF3CF2}" dt="2022-03-05T11:58:32.750" v="969" actId="14100"/>
          <ac:cxnSpMkLst>
            <pc:docMk/>
            <pc:sldMk cId="0" sldId="278"/>
            <ac:cxnSpMk id="17" creationId="{FC52160E-5503-43AA-A898-54DF0802A4FF}"/>
          </ac:cxnSpMkLst>
        </pc:cxnChg>
      </pc:sldChg>
      <pc:sldChg chg="modSp mod">
        <pc:chgData name="Cave, Ronald D" userId="e3311162-917a-4e3d-860f-6bc582e5434a" providerId="ADAL" clId="{0424D83C-19A6-46F2-A61E-839DF6DF3CF2}" dt="2022-03-07T03:31:43.653" v="1020" actId="207"/>
        <pc:sldMkLst>
          <pc:docMk/>
          <pc:sldMk cId="0" sldId="282"/>
        </pc:sldMkLst>
        <pc:spChg chg="mod">
          <ac:chgData name="Cave, Ronald D" userId="e3311162-917a-4e3d-860f-6bc582e5434a" providerId="ADAL" clId="{0424D83C-19A6-46F2-A61E-839DF6DF3CF2}" dt="2022-03-07T03:31:43.653" v="1020" actId="207"/>
          <ac:spMkLst>
            <pc:docMk/>
            <pc:sldMk cId="0" sldId="282"/>
            <ac:spMk id="6" creationId="{A5679432-F866-4D2B-95CF-ED8E7592C735}"/>
          </ac:spMkLst>
        </pc:spChg>
      </pc:sldChg>
      <pc:sldChg chg="modSp mod">
        <pc:chgData name="Cave, Ronald D" userId="e3311162-917a-4e3d-860f-6bc582e5434a" providerId="ADAL" clId="{0424D83C-19A6-46F2-A61E-839DF6DF3CF2}" dt="2022-03-07T03:32:41.009" v="1027" actId="255"/>
        <pc:sldMkLst>
          <pc:docMk/>
          <pc:sldMk cId="0" sldId="287"/>
        </pc:sldMkLst>
        <pc:spChg chg="mod">
          <ac:chgData name="Cave, Ronald D" userId="e3311162-917a-4e3d-860f-6bc582e5434a" providerId="ADAL" clId="{0424D83C-19A6-46F2-A61E-839DF6DF3CF2}" dt="2022-03-07T03:32:41.009" v="1027" actId="255"/>
          <ac:spMkLst>
            <pc:docMk/>
            <pc:sldMk cId="0" sldId="287"/>
            <ac:spMk id="8" creationId="{B21BD594-AA4B-4C34-99A1-B7ED297C4E49}"/>
          </ac:spMkLst>
        </pc:spChg>
      </pc:sldChg>
      <pc:sldChg chg="modSp mod">
        <pc:chgData name="Cave, Ronald D" userId="e3311162-917a-4e3d-860f-6bc582e5434a" providerId="ADAL" clId="{0424D83C-19A6-46F2-A61E-839DF6DF3CF2}" dt="2022-03-07T03:34:56.561" v="1034" actId="20577"/>
        <pc:sldMkLst>
          <pc:docMk/>
          <pc:sldMk cId="1258225426" sldId="288"/>
        </pc:sldMkLst>
        <pc:spChg chg="mod">
          <ac:chgData name="Cave, Ronald D" userId="e3311162-917a-4e3d-860f-6bc582e5434a" providerId="ADAL" clId="{0424D83C-19A6-46F2-A61E-839DF6DF3CF2}" dt="2022-03-07T03:34:56.561" v="1034" actId="20577"/>
          <ac:spMkLst>
            <pc:docMk/>
            <pc:sldMk cId="1258225426" sldId="288"/>
            <ac:spMk id="10" creationId="{E0E7A2E2-C47B-4A8D-A981-B7F9AF829385}"/>
          </ac:spMkLst>
        </pc:spChg>
      </pc:sldChg>
      <pc:sldChg chg="addSp delSp modSp add mod ord">
        <pc:chgData name="Cave, Ronald D" userId="e3311162-917a-4e3d-860f-6bc582e5434a" providerId="ADAL" clId="{0424D83C-19A6-46F2-A61E-839DF6DF3CF2}" dt="2022-02-25T01:37:05.408" v="213" actId="1076"/>
        <pc:sldMkLst>
          <pc:docMk/>
          <pc:sldMk cId="1840763955" sldId="289"/>
        </pc:sldMkLst>
        <pc:spChg chg="mod">
          <ac:chgData name="Cave, Ronald D" userId="e3311162-917a-4e3d-860f-6bc582e5434a" providerId="ADAL" clId="{0424D83C-19A6-46F2-A61E-839DF6DF3CF2}" dt="2022-02-25T01:13:53.253" v="14" actId="6549"/>
          <ac:spMkLst>
            <pc:docMk/>
            <pc:sldMk cId="1840763955" sldId="289"/>
            <ac:spMk id="8" creationId="{9AF29847-BFE7-426E-8307-A6C908DD1456}"/>
          </ac:spMkLst>
        </pc:spChg>
        <pc:spChg chg="add mod">
          <ac:chgData name="Cave, Ronald D" userId="e3311162-917a-4e3d-860f-6bc582e5434a" providerId="ADAL" clId="{0424D83C-19A6-46F2-A61E-839DF6DF3CF2}" dt="2022-02-25T01:24:39.489" v="80" actId="122"/>
          <ac:spMkLst>
            <pc:docMk/>
            <pc:sldMk cId="1840763955" sldId="289"/>
            <ac:spMk id="10" creationId="{98986610-DEE4-4C00-A44C-5C378D8E36DC}"/>
          </ac:spMkLst>
        </pc:spChg>
        <pc:spChg chg="add mod">
          <ac:chgData name="Cave, Ronald D" userId="e3311162-917a-4e3d-860f-6bc582e5434a" providerId="ADAL" clId="{0424D83C-19A6-46F2-A61E-839DF6DF3CF2}" dt="2022-02-25T01:31:39.487" v="198" actId="1076"/>
          <ac:spMkLst>
            <pc:docMk/>
            <pc:sldMk cId="1840763955" sldId="289"/>
            <ac:spMk id="17" creationId="{3862FEAE-53F3-4023-B317-12E3185BE6BA}"/>
          </ac:spMkLst>
        </pc:spChg>
        <pc:picChg chg="del">
          <ac:chgData name="Cave, Ronald D" userId="e3311162-917a-4e3d-860f-6bc582e5434a" providerId="ADAL" clId="{0424D83C-19A6-46F2-A61E-839DF6DF3CF2}" dt="2022-02-25T01:14:04.809" v="16" actId="21"/>
          <ac:picMkLst>
            <pc:docMk/>
            <pc:sldMk cId="1840763955" sldId="289"/>
            <ac:picMk id="3" creationId="{F840C80C-DFB9-420D-85A2-7B18D0924F07}"/>
          </ac:picMkLst>
        </pc:picChg>
        <pc:picChg chg="add mod ord">
          <ac:chgData name="Cave, Ronald D" userId="e3311162-917a-4e3d-860f-6bc582e5434a" providerId="ADAL" clId="{0424D83C-19A6-46F2-A61E-839DF6DF3CF2}" dt="2022-02-25T01:24:49.635" v="83" actId="14100"/>
          <ac:picMkLst>
            <pc:docMk/>
            <pc:sldMk cId="1840763955" sldId="289"/>
            <ac:picMk id="4" creationId="{722325A7-0568-4A0D-88DA-B2FE3F0B6385}"/>
          </ac:picMkLst>
        </pc:picChg>
        <pc:picChg chg="del">
          <ac:chgData name="Cave, Ronald D" userId="e3311162-917a-4e3d-860f-6bc582e5434a" providerId="ADAL" clId="{0424D83C-19A6-46F2-A61E-839DF6DF3CF2}" dt="2022-02-25T01:14:07.770" v="17" actId="21"/>
          <ac:picMkLst>
            <pc:docMk/>
            <pc:sldMk cId="1840763955" sldId="289"/>
            <ac:picMk id="5" creationId="{E2C64335-D539-421F-AAD5-5275261D34ED}"/>
          </ac:picMkLst>
        </pc:picChg>
        <pc:picChg chg="add mod modCrop">
          <ac:chgData name="Cave, Ronald D" userId="e3311162-917a-4e3d-860f-6bc582e5434a" providerId="ADAL" clId="{0424D83C-19A6-46F2-A61E-839DF6DF3CF2}" dt="2022-02-25T01:27:46.582" v="131"/>
          <ac:picMkLst>
            <pc:docMk/>
            <pc:sldMk cId="1840763955" sldId="289"/>
            <ac:picMk id="7" creationId="{5C23D6E8-463D-406D-ABAB-CD828CDFF5A6}"/>
          </ac:picMkLst>
        </pc:picChg>
        <pc:picChg chg="del">
          <ac:chgData name="Cave, Ronald D" userId="e3311162-917a-4e3d-860f-6bc582e5434a" providerId="ADAL" clId="{0424D83C-19A6-46F2-A61E-839DF6DF3CF2}" dt="2022-02-25T01:14:10.406" v="18" actId="21"/>
          <ac:picMkLst>
            <pc:docMk/>
            <pc:sldMk cId="1840763955" sldId="289"/>
            <ac:picMk id="9" creationId="{05F56EB7-5F29-4201-82F7-46584F03DAF9}"/>
          </ac:picMkLst>
        </pc:picChg>
        <pc:picChg chg="add mod modCrop">
          <ac:chgData name="Cave, Ronald D" userId="e3311162-917a-4e3d-860f-6bc582e5434a" providerId="ADAL" clId="{0424D83C-19A6-46F2-A61E-839DF6DF3CF2}" dt="2022-02-25T01:30:43.768" v="140" actId="14100"/>
          <ac:picMkLst>
            <pc:docMk/>
            <pc:sldMk cId="1840763955" sldId="289"/>
            <ac:picMk id="12" creationId="{E0E7EC38-7F5E-4FD6-BAA9-38CFF0257C89}"/>
          </ac:picMkLst>
        </pc:picChg>
        <pc:picChg chg="add mod">
          <ac:chgData name="Cave, Ronald D" userId="e3311162-917a-4e3d-860f-6bc582e5434a" providerId="ADAL" clId="{0424D83C-19A6-46F2-A61E-839DF6DF3CF2}" dt="2022-02-25T01:23:48.455" v="47" actId="1076"/>
          <ac:picMkLst>
            <pc:docMk/>
            <pc:sldMk cId="1840763955" sldId="289"/>
            <ac:picMk id="13" creationId="{5CC92FA4-6D92-44EB-925B-BF70C9A520CA}"/>
          </ac:picMkLst>
        </pc:picChg>
        <pc:picChg chg="add mod modCrop">
          <ac:chgData name="Cave, Ronald D" userId="e3311162-917a-4e3d-860f-6bc582e5434a" providerId="ADAL" clId="{0424D83C-19A6-46F2-A61E-839DF6DF3CF2}" dt="2022-02-25T01:37:05.408" v="213" actId="1076"/>
          <ac:picMkLst>
            <pc:docMk/>
            <pc:sldMk cId="1840763955" sldId="289"/>
            <ac:picMk id="15" creationId="{B023B377-4B95-4D64-9C4A-1E190F0F7ACA}"/>
          </ac:picMkLst>
        </pc:picChg>
        <pc:picChg chg="del">
          <ac:chgData name="Cave, Ronald D" userId="e3311162-917a-4e3d-860f-6bc582e5434a" providerId="ADAL" clId="{0424D83C-19A6-46F2-A61E-839DF6DF3CF2}" dt="2022-02-25T01:14:02.488" v="15" actId="21"/>
          <ac:picMkLst>
            <pc:docMk/>
            <pc:sldMk cId="1840763955" sldId="289"/>
            <ac:picMk id="18438" creationId="{73EF709C-D073-4645-9CBD-9D758E5EA56F}"/>
          </ac:picMkLst>
        </pc:picChg>
        <pc:picChg chg="del">
          <ac:chgData name="Cave, Ronald D" userId="e3311162-917a-4e3d-860f-6bc582e5434a" providerId="ADAL" clId="{0424D83C-19A6-46F2-A61E-839DF6DF3CF2}" dt="2022-02-25T01:14:13.263" v="19" actId="21"/>
          <ac:picMkLst>
            <pc:docMk/>
            <pc:sldMk cId="1840763955" sldId="289"/>
            <ac:picMk id="29698" creationId="{66C5B9E7-8FC8-4E59-A846-9D47D3FE25BD}"/>
          </ac:picMkLst>
        </pc:picChg>
      </pc:sldChg>
      <pc:sldChg chg="addSp delSp modSp add mod">
        <pc:chgData name="Cave, Ronald D" userId="e3311162-917a-4e3d-860f-6bc582e5434a" providerId="ADAL" clId="{0424D83C-19A6-46F2-A61E-839DF6DF3CF2}" dt="2022-02-25T02:05:55.691" v="386" actId="732"/>
        <pc:sldMkLst>
          <pc:docMk/>
          <pc:sldMk cId="1042301747" sldId="290"/>
        </pc:sldMkLst>
        <pc:spChg chg="del mod">
          <ac:chgData name="Cave, Ronald D" userId="e3311162-917a-4e3d-860f-6bc582e5434a" providerId="ADAL" clId="{0424D83C-19A6-46F2-A61E-839DF6DF3CF2}" dt="2022-02-25T01:38:31.256" v="229" actId="21"/>
          <ac:spMkLst>
            <pc:docMk/>
            <pc:sldMk cId="1042301747" sldId="290"/>
            <ac:spMk id="8" creationId="{9AF29847-BFE7-426E-8307-A6C908DD1456}"/>
          </ac:spMkLst>
        </pc:spChg>
        <pc:spChg chg="mod">
          <ac:chgData name="Cave, Ronald D" userId="e3311162-917a-4e3d-860f-6bc582e5434a" providerId="ADAL" clId="{0424D83C-19A6-46F2-A61E-839DF6DF3CF2}" dt="2022-02-25T01:39:41.213" v="287" actId="1076"/>
          <ac:spMkLst>
            <pc:docMk/>
            <pc:sldMk cId="1042301747" sldId="290"/>
            <ac:spMk id="10" creationId="{98986610-DEE4-4C00-A44C-5C378D8E36DC}"/>
          </ac:spMkLst>
        </pc:spChg>
        <pc:spChg chg="del">
          <ac:chgData name="Cave, Ronald D" userId="e3311162-917a-4e3d-860f-6bc582e5434a" providerId="ADAL" clId="{0424D83C-19A6-46F2-A61E-839DF6DF3CF2}" dt="2022-02-25T01:38:56.582" v="276" actId="21"/>
          <ac:spMkLst>
            <pc:docMk/>
            <pc:sldMk cId="1042301747" sldId="290"/>
            <ac:spMk id="17" creationId="{3862FEAE-53F3-4023-B317-12E3185BE6BA}"/>
          </ac:spMkLst>
        </pc:spChg>
        <pc:picChg chg="add mod">
          <ac:chgData name="Cave, Ronald D" userId="e3311162-917a-4e3d-860f-6bc582e5434a" providerId="ADAL" clId="{0424D83C-19A6-46F2-A61E-839DF6DF3CF2}" dt="2022-02-25T01:56:27.503" v="293" actId="1076"/>
          <ac:picMkLst>
            <pc:docMk/>
            <pc:sldMk cId="1042301747" sldId="290"/>
            <ac:picMk id="3" creationId="{9C096B75-2693-4B5E-8BB8-7962AB68BBBD}"/>
          </ac:picMkLst>
        </pc:picChg>
        <pc:picChg chg="del">
          <ac:chgData name="Cave, Ronald D" userId="e3311162-917a-4e3d-860f-6bc582e5434a" providerId="ADAL" clId="{0424D83C-19A6-46F2-A61E-839DF6DF3CF2}" dt="2022-02-25T01:39:03.746" v="279" actId="21"/>
          <ac:picMkLst>
            <pc:docMk/>
            <pc:sldMk cId="1042301747" sldId="290"/>
            <ac:picMk id="4" creationId="{722325A7-0568-4A0D-88DA-B2FE3F0B6385}"/>
          </ac:picMkLst>
        </pc:picChg>
        <pc:picChg chg="add mod">
          <ac:chgData name="Cave, Ronald D" userId="e3311162-917a-4e3d-860f-6bc582e5434a" providerId="ADAL" clId="{0424D83C-19A6-46F2-A61E-839DF6DF3CF2}" dt="2022-02-25T01:58:36.428" v="299" actId="1076"/>
          <ac:picMkLst>
            <pc:docMk/>
            <pc:sldMk cId="1042301747" sldId="290"/>
            <ac:picMk id="6" creationId="{5CE0C2A6-7B61-42DE-8F10-B57C0C625C31}"/>
          </ac:picMkLst>
        </pc:picChg>
        <pc:picChg chg="del">
          <ac:chgData name="Cave, Ronald D" userId="e3311162-917a-4e3d-860f-6bc582e5434a" providerId="ADAL" clId="{0424D83C-19A6-46F2-A61E-839DF6DF3CF2}" dt="2022-02-25T01:38:59.060" v="277" actId="21"/>
          <ac:picMkLst>
            <pc:docMk/>
            <pc:sldMk cId="1042301747" sldId="290"/>
            <ac:picMk id="7" creationId="{5C23D6E8-463D-406D-ABAB-CD828CDFF5A6}"/>
          </ac:picMkLst>
        </pc:picChg>
        <pc:picChg chg="add mod modCrop">
          <ac:chgData name="Cave, Ronald D" userId="e3311162-917a-4e3d-860f-6bc582e5434a" providerId="ADAL" clId="{0424D83C-19A6-46F2-A61E-839DF6DF3CF2}" dt="2022-02-25T02:05:55.691" v="386" actId="732"/>
          <ac:picMkLst>
            <pc:docMk/>
            <pc:sldMk cId="1042301747" sldId="290"/>
            <ac:picMk id="11" creationId="{8AADB095-6463-456D-9E6F-B01EAC2B953E}"/>
          </ac:picMkLst>
        </pc:picChg>
        <pc:picChg chg="del">
          <ac:chgData name="Cave, Ronald D" userId="e3311162-917a-4e3d-860f-6bc582e5434a" providerId="ADAL" clId="{0424D83C-19A6-46F2-A61E-839DF6DF3CF2}" dt="2022-02-25T01:39:08.588" v="281" actId="21"/>
          <ac:picMkLst>
            <pc:docMk/>
            <pc:sldMk cId="1042301747" sldId="290"/>
            <ac:picMk id="12" creationId="{E0E7EC38-7F5E-4FD6-BAA9-38CFF0257C89}"/>
          </ac:picMkLst>
        </pc:picChg>
        <pc:picChg chg="del">
          <ac:chgData name="Cave, Ronald D" userId="e3311162-917a-4e3d-860f-6bc582e5434a" providerId="ADAL" clId="{0424D83C-19A6-46F2-A61E-839DF6DF3CF2}" dt="2022-02-25T01:39:01.213" v="278" actId="21"/>
          <ac:picMkLst>
            <pc:docMk/>
            <pc:sldMk cId="1042301747" sldId="290"/>
            <ac:picMk id="13" creationId="{5CC92FA4-6D92-44EB-925B-BF70C9A520CA}"/>
          </ac:picMkLst>
        </pc:picChg>
        <pc:picChg chg="del">
          <ac:chgData name="Cave, Ronald D" userId="e3311162-917a-4e3d-860f-6bc582e5434a" providerId="ADAL" clId="{0424D83C-19A6-46F2-A61E-839DF6DF3CF2}" dt="2022-02-25T01:39:06.079" v="280" actId="21"/>
          <ac:picMkLst>
            <pc:docMk/>
            <pc:sldMk cId="1042301747" sldId="290"/>
            <ac:picMk id="15" creationId="{B023B377-4B95-4D64-9C4A-1E190F0F7ACA}"/>
          </ac:picMkLst>
        </pc:picChg>
      </pc:sldChg>
      <pc:sldChg chg="addSp delSp modSp add mod">
        <pc:chgData name="Cave, Ronald D" userId="e3311162-917a-4e3d-860f-6bc582e5434a" providerId="ADAL" clId="{0424D83C-19A6-46F2-A61E-839DF6DF3CF2}" dt="2022-02-25T02:02:22.441" v="377" actId="1076"/>
        <pc:sldMkLst>
          <pc:docMk/>
          <pc:sldMk cId="3171052904" sldId="291"/>
        </pc:sldMkLst>
        <pc:spChg chg="add del mod">
          <ac:chgData name="Cave, Ronald D" userId="e3311162-917a-4e3d-860f-6bc582e5434a" providerId="ADAL" clId="{0424D83C-19A6-46F2-A61E-839DF6DF3CF2}" dt="2022-02-25T02:00:31.309" v="302" actId="21"/>
          <ac:spMkLst>
            <pc:docMk/>
            <pc:sldMk cId="3171052904" sldId="291"/>
            <ac:spMk id="2" creationId="{23940F6C-5D48-4404-ADB7-3A197680CC92}"/>
          </ac:spMkLst>
        </pc:spChg>
        <pc:spChg chg="add del mod">
          <ac:chgData name="Cave, Ronald D" userId="e3311162-917a-4e3d-860f-6bc582e5434a" providerId="ADAL" clId="{0424D83C-19A6-46F2-A61E-839DF6DF3CF2}" dt="2022-02-25T02:01:05.515" v="305" actId="21"/>
          <ac:spMkLst>
            <pc:docMk/>
            <pc:sldMk cId="3171052904" sldId="291"/>
            <ac:spMk id="3" creationId="{BAD5E9C6-AAF7-43C6-841B-B38CBADD99ED}"/>
          </ac:spMkLst>
        </pc:spChg>
        <pc:spChg chg="mod">
          <ac:chgData name="Cave, Ronald D" userId="e3311162-917a-4e3d-860f-6bc582e5434a" providerId="ADAL" clId="{0424D83C-19A6-46F2-A61E-839DF6DF3CF2}" dt="2022-02-25T02:02:14.365" v="376" actId="1076"/>
          <ac:spMkLst>
            <pc:docMk/>
            <pc:sldMk cId="3171052904" sldId="291"/>
            <ac:spMk id="4098" creationId="{600192E1-D6F3-4D0B-8517-0AF98A39DBF0}"/>
          </ac:spMkLst>
        </pc:spChg>
        <pc:spChg chg="del">
          <ac:chgData name="Cave, Ronald D" userId="e3311162-917a-4e3d-860f-6bc582e5434a" providerId="ADAL" clId="{0424D83C-19A6-46F2-A61E-839DF6DF3CF2}" dt="2022-02-25T02:00:38.301" v="303" actId="21"/>
          <ac:spMkLst>
            <pc:docMk/>
            <pc:sldMk cId="3171052904" sldId="291"/>
            <ac:spMk id="9219" creationId="{6667C77F-3E5F-4AF1-A733-FCB574B129A3}"/>
          </ac:spMkLst>
        </pc:spChg>
        <pc:graphicFrameChg chg="mod">
          <ac:chgData name="Cave, Ronald D" userId="e3311162-917a-4e3d-860f-6bc582e5434a" providerId="ADAL" clId="{0424D83C-19A6-46F2-A61E-839DF6DF3CF2}" dt="2022-02-25T02:02:22.441" v="377" actId="1076"/>
          <ac:graphicFrameMkLst>
            <pc:docMk/>
            <pc:sldMk cId="3171052904" sldId="291"/>
            <ac:graphicFrameMk id="4102" creationId="{8C58A7F3-A0B5-48D3-AC79-3D4E1E9C6B7B}"/>
          </ac:graphicFrameMkLst>
        </pc:graphicFrameChg>
        <pc:picChg chg="del">
          <ac:chgData name="Cave, Ronald D" userId="e3311162-917a-4e3d-860f-6bc582e5434a" providerId="ADAL" clId="{0424D83C-19A6-46F2-A61E-839DF6DF3CF2}" dt="2022-02-25T02:00:18.039" v="301" actId="21"/>
          <ac:picMkLst>
            <pc:docMk/>
            <pc:sldMk cId="3171052904" sldId="291"/>
            <ac:picMk id="4100" creationId="{DA77816E-B549-4984-A18B-DDDE47B41216}"/>
          </ac:picMkLst>
        </pc:picChg>
        <pc:picChg chg="del">
          <ac:chgData name="Cave, Ronald D" userId="e3311162-917a-4e3d-860f-6bc582e5434a" providerId="ADAL" clId="{0424D83C-19A6-46F2-A61E-839DF6DF3CF2}" dt="2022-02-25T02:01:00.491" v="304" actId="21"/>
          <ac:picMkLst>
            <pc:docMk/>
            <pc:sldMk cId="3171052904" sldId="291"/>
            <ac:picMk id="4101" creationId="{0EF0A4E3-15A1-4AAE-8F69-DBDF2933F5C0}"/>
          </ac:picMkLst>
        </pc:picChg>
      </pc:sldChg>
      <pc:sldChg chg="addSp delSp modSp add mod">
        <pc:chgData name="Cave, Ronald D" userId="e3311162-917a-4e3d-860f-6bc582e5434a" providerId="ADAL" clId="{0424D83C-19A6-46F2-A61E-839DF6DF3CF2}" dt="2022-02-25T02:08:15.066" v="398" actId="1076"/>
        <pc:sldMkLst>
          <pc:docMk/>
          <pc:sldMk cId="1524970087" sldId="292"/>
        </pc:sldMkLst>
        <pc:spChg chg="del">
          <ac:chgData name="Cave, Ronald D" userId="e3311162-917a-4e3d-860f-6bc582e5434a" providerId="ADAL" clId="{0424D83C-19A6-46F2-A61E-839DF6DF3CF2}" dt="2022-02-25T02:06:54.713" v="391" actId="21"/>
          <ac:spMkLst>
            <pc:docMk/>
            <pc:sldMk cId="1524970087" sldId="292"/>
            <ac:spMk id="10" creationId="{98986610-DEE4-4C00-A44C-5C378D8E36DC}"/>
          </ac:spMkLst>
        </pc:spChg>
        <pc:picChg chg="del">
          <ac:chgData name="Cave, Ronald D" userId="e3311162-917a-4e3d-860f-6bc582e5434a" providerId="ADAL" clId="{0424D83C-19A6-46F2-A61E-839DF6DF3CF2}" dt="2022-02-25T02:06:46.732" v="388" actId="21"/>
          <ac:picMkLst>
            <pc:docMk/>
            <pc:sldMk cId="1524970087" sldId="292"/>
            <ac:picMk id="3" creationId="{9C096B75-2693-4B5E-8BB8-7962AB68BBBD}"/>
          </ac:picMkLst>
        </pc:picChg>
        <pc:picChg chg="add mod">
          <ac:chgData name="Cave, Ronald D" userId="e3311162-917a-4e3d-860f-6bc582e5434a" providerId="ADAL" clId="{0424D83C-19A6-46F2-A61E-839DF6DF3CF2}" dt="2022-02-25T02:08:15.066" v="398" actId="1076"/>
          <ac:picMkLst>
            <pc:docMk/>
            <pc:sldMk cId="1524970087" sldId="292"/>
            <ac:picMk id="4" creationId="{FF6597D8-FEA0-40D3-BF53-13F42EFCE300}"/>
          </ac:picMkLst>
        </pc:picChg>
        <pc:picChg chg="del">
          <ac:chgData name="Cave, Ronald D" userId="e3311162-917a-4e3d-860f-6bc582e5434a" providerId="ADAL" clId="{0424D83C-19A6-46F2-A61E-839DF6DF3CF2}" dt="2022-02-25T02:06:51.127" v="390" actId="21"/>
          <ac:picMkLst>
            <pc:docMk/>
            <pc:sldMk cId="1524970087" sldId="292"/>
            <ac:picMk id="6" creationId="{5CE0C2A6-7B61-42DE-8F10-B57C0C625C31}"/>
          </ac:picMkLst>
        </pc:picChg>
        <pc:picChg chg="del">
          <ac:chgData name="Cave, Ronald D" userId="e3311162-917a-4e3d-860f-6bc582e5434a" providerId="ADAL" clId="{0424D83C-19A6-46F2-A61E-839DF6DF3CF2}" dt="2022-02-25T02:06:48.612" v="389" actId="21"/>
          <ac:picMkLst>
            <pc:docMk/>
            <pc:sldMk cId="1524970087" sldId="292"/>
            <ac:picMk id="11" creationId="{8AADB095-6463-456D-9E6F-B01EAC2B953E}"/>
          </ac:picMkLst>
        </pc:picChg>
      </pc:sldChg>
      <pc:sldChg chg="addSp delSp modSp add mod ord">
        <pc:chgData name="Cave, Ronald D" userId="e3311162-917a-4e3d-860f-6bc582e5434a" providerId="ADAL" clId="{0424D83C-19A6-46F2-A61E-839DF6DF3CF2}" dt="2022-03-05T12:00:36.731" v="1003" actId="1076"/>
        <pc:sldMkLst>
          <pc:docMk/>
          <pc:sldMk cId="2054561709" sldId="293"/>
        </pc:sldMkLst>
        <pc:spChg chg="mod">
          <ac:chgData name="Cave, Ronald D" userId="e3311162-917a-4e3d-860f-6bc582e5434a" providerId="ADAL" clId="{0424D83C-19A6-46F2-A61E-839DF6DF3CF2}" dt="2022-03-05T12:00:36.731" v="1003" actId="1076"/>
          <ac:spMkLst>
            <pc:docMk/>
            <pc:sldMk cId="2054561709" sldId="293"/>
            <ac:spMk id="4" creationId="{423D8832-4738-4540-9487-40E853B6BD38}"/>
          </ac:spMkLst>
        </pc:spChg>
        <pc:spChg chg="del">
          <ac:chgData name="Cave, Ronald D" userId="e3311162-917a-4e3d-860f-6bc582e5434a" providerId="ADAL" clId="{0424D83C-19A6-46F2-A61E-839DF6DF3CF2}" dt="2022-03-05T11:48:07.384" v="873" actId="21"/>
          <ac:spMkLst>
            <pc:docMk/>
            <pc:sldMk cId="2054561709" sldId="293"/>
            <ac:spMk id="16400" creationId="{AC05B470-A59D-48A4-B39F-0F77358831D6}"/>
          </ac:spMkLst>
        </pc:spChg>
        <pc:spChg chg="mod">
          <ac:chgData name="Cave, Ronald D" userId="e3311162-917a-4e3d-860f-6bc582e5434a" providerId="ADAL" clId="{0424D83C-19A6-46F2-A61E-839DF6DF3CF2}" dt="2022-03-05T11:55:26.746" v="941" actId="1076"/>
          <ac:spMkLst>
            <pc:docMk/>
            <pc:sldMk cId="2054561709" sldId="293"/>
            <ac:spMk id="16401" creationId="{9E72FCAD-256A-488B-A04A-21A2DF7AA488}"/>
          </ac:spMkLst>
        </pc:spChg>
        <pc:picChg chg="add del mod">
          <ac:chgData name="Cave, Ronald D" userId="e3311162-917a-4e3d-860f-6bc582e5434a" providerId="ADAL" clId="{0424D83C-19A6-46F2-A61E-839DF6DF3CF2}" dt="2022-03-05T11:57:05.926" v="951" actId="21"/>
          <ac:picMkLst>
            <pc:docMk/>
            <pc:sldMk cId="2054561709" sldId="293"/>
            <ac:picMk id="20" creationId="{F28DC2FE-9DD8-4C1C-8CF9-4C66F87045EC}"/>
          </ac:picMkLst>
        </pc:picChg>
        <pc:picChg chg="mod">
          <ac:chgData name="Cave, Ronald D" userId="e3311162-917a-4e3d-860f-6bc582e5434a" providerId="ADAL" clId="{0424D83C-19A6-46F2-A61E-839DF6DF3CF2}" dt="2022-03-05T11:48:50.266" v="880" actId="732"/>
          <ac:picMkLst>
            <pc:docMk/>
            <pc:sldMk cId="2054561709" sldId="293"/>
            <ac:picMk id="2050" creationId="{1C223F59-0D40-4529-8619-23539A7502E3}"/>
          </ac:picMkLst>
        </pc:picChg>
        <pc:picChg chg="mod">
          <ac:chgData name="Cave, Ronald D" userId="e3311162-917a-4e3d-860f-6bc582e5434a" providerId="ADAL" clId="{0424D83C-19A6-46F2-A61E-839DF6DF3CF2}" dt="2022-03-05T11:59:34.637" v="989" actId="692"/>
          <ac:picMkLst>
            <pc:docMk/>
            <pc:sldMk cId="2054561709" sldId="293"/>
            <ac:picMk id="16387" creationId="{83E67582-4C63-4B8C-B460-C97A66C10FCE}"/>
          </ac:picMkLst>
        </pc:picChg>
        <pc:picChg chg="mod">
          <ac:chgData name="Cave, Ronald D" userId="e3311162-917a-4e3d-860f-6bc582e5434a" providerId="ADAL" clId="{0424D83C-19A6-46F2-A61E-839DF6DF3CF2}" dt="2022-03-05T11:55:19.948" v="940" actId="1076"/>
          <ac:picMkLst>
            <pc:docMk/>
            <pc:sldMk cId="2054561709" sldId="293"/>
            <ac:picMk id="16388" creationId="{E2B388B5-976F-43AA-8549-57CC26A99BF3}"/>
          </ac:picMkLst>
        </pc:picChg>
        <pc:picChg chg="mod">
          <ac:chgData name="Cave, Ronald D" userId="e3311162-917a-4e3d-860f-6bc582e5434a" providerId="ADAL" clId="{0424D83C-19A6-46F2-A61E-839DF6DF3CF2}" dt="2022-03-05T11:55:06.805" v="939" actId="14100"/>
          <ac:picMkLst>
            <pc:docMk/>
            <pc:sldMk cId="2054561709" sldId="293"/>
            <ac:picMk id="16390" creationId="{F6A20C0A-7758-4641-B9A6-F37B0F49058B}"/>
          </ac:picMkLst>
        </pc:picChg>
        <pc:picChg chg="mod">
          <ac:chgData name="Cave, Ronald D" userId="e3311162-917a-4e3d-860f-6bc582e5434a" providerId="ADAL" clId="{0424D83C-19A6-46F2-A61E-839DF6DF3CF2}" dt="2022-03-05T11:54:13.649" v="931" actId="14100"/>
          <ac:picMkLst>
            <pc:docMk/>
            <pc:sldMk cId="2054561709" sldId="293"/>
            <ac:picMk id="16396" creationId="{C4846C00-4B67-4892-9B99-A0E00FF866B3}"/>
          </ac:picMkLst>
        </pc:picChg>
        <pc:picChg chg="mod">
          <ac:chgData name="Cave, Ronald D" userId="e3311162-917a-4e3d-860f-6bc582e5434a" providerId="ADAL" clId="{0424D83C-19A6-46F2-A61E-839DF6DF3CF2}" dt="2022-03-05T11:48:14.195" v="874" actId="14100"/>
          <ac:picMkLst>
            <pc:docMk/>
            <pc:sldMk cId="2054561709" sldId="293"/>
            <ac:picMk id="16399" creationId="{8BBAAF4F-E81A-477C-9462-8EC28EA1A544}"/>
          </ac:picMkLst>
        </pc:picChg>
        <pc:cxnChg chg="mod">
          <ac:chgData name="Cave, Ronald D" userId="e3311162-917a-4e3d-860f-6bc582e5434a" providerId="ADAL" clId="{0424D83C-19A6-46F2-A61E-839DF6DF3CF2}" dt="2022-03-05T11:54:19.283" v="932" actId="14100"/>
          <ac:cxnSpMkLst>
            <pc:docMk/>
            <pc:sldMk cId="2054561709" sldId="293"/>
            <ac:cxnSpMk id="10" creationId="{9E4CF3FA-E2F0-4F30-91B5-849C28DEE666}"/>
          </ac:cxnSpMkLst>
        </pc:cxnChg>
        <pc:cxnChg chg="mod">
          <ac:chgData name="Cave, Ronald D" userId="e3311162-917a-4e3d-860f-6bc582e5434a" providerId="ADAL" clId="{0424D83C-19A6-46F2-A61E-839DF6DF3CF2}" dt="2022-03-05T11:54:44.022" v="937" actId="14100"/>
          <ac:cxnSpMkLst>
            <pc:docMk/>
            <pc:sldMk cId="2054561709" sldId="293"/>
            <ac:cxnSpMk id="12" creationId="{566422C2-AF02-40F8-B586-481FC0812E9B}"/>
          </ac:cxnSpMkLst>
        </pc:cxnChg>
        <pc:cxnChg chg="add mod">
          <ac:chgData name="Cave, Ronald D" userId="e3311162-917a-4e3d-860f-6bc582e5434a" providerId="ADAL" clId="{0424D83C-19A6-46F2-A61E-839DF6DF3CF2}" dt="2022-03-05T11:59:59.588" v="995" actId="692"/>
          <ac:cxnSpMkLst>
            <pc:docMk/>
            <pc:sldMk cId="2054561709" sldId="293"/>
            <ac:cxnSpMk id="18" creationId="{C76B4BD2-EC91-4A4D-96B0-5FA2EBD78D10}"/>
          </ac:cxnSpMkLst>
        </pc:cxnChg>
        <pc:cxnChg chg="mod">
          <ac:chgData name="Cave, Ronald D" userId="e3311162-917a-4e3d-860f-6bc582e5434a" providerId="ADAL" clId="{0424D83C-19A6-46F2-A61E-839DF6DF3CF2}" dt="2022-03-05T11:34:18.739" v="806" actId="1076"/>
          <ac:cxnSpMkLst>
            <pc:docMk/>
            <pc:sldMk cId="2054561709" sldId="293"/>
            <ac:cxnSpMk id="26" creationId="{BA360109-039C-454B-9FCE-49437582D574}"/>
          </ac:cxnSpMkLst>
        </pc:cxnChg>
        <pc:cxnChg chg="mod">
          <ac:chgData name="Cave, Ronald D" userId="e3311162-917a-4e3d-860f-6bc582e5434a" providerId="ADAL" clId="{0424D83C-19A6-46F2-A61E-839DF6DF3CF2}" dt="2022-03-05T11:49:06.352" v="883" actId="14100"/>
          <ac:cxnSpMkLst>
            <pc:docMk/>
            <pc:sldMk cId="2054561709" sldId="293"/>
            <ac:cxnSpMk id="27" creationId="{F55EA718-94DB-4630-92C3-0592588FA7E5}"/>
          </ac:cxnSpMkLst>
        </pc:cxnChg>
        <pc:cxnChg chg="add del mod">
          <ac:chgData name="Cave, Ronald D" userId="e3311162-917a-4e3d-860f-6bc582e5434a" providerId="ADAL" clId="{0424D83C-19A6-46F2-A61E-839DF6DF3CF2}" dt="2022-03-05T11:57:09.900" v="952" actId="21"/>
          <ac:cxnSpMkLst>
            <pc:docMk/>
            <pc:sldMk cId="2054561709" sldId="293"/>
            <ac:cxnSpMk id="28" creationId="{AE29E156-B7FC-4A00-BBBE-538A9C66E4A9}"/>
          </ac:cxnSpMkLst>
        </pc:cxnChg>
      </pc:sldChg>
      <pc:sldChg chg="addSp delSp modSp add mod ord">
        <pc:chgData name="Cave, Ronald D" userId="e3311162-917a-4e3d-860f-6bc582e5434a" providerId="ADAL" clId="{0424D83C-19A6-46F2-A61E-839DF6DF3CF2}" dt="2022-03-07T03:36:03.980" v="1060" actId="114"/>
        <pc:sldMkLst>
          <pc:docMk/>
          <pc:sldMk cId="3962876440" sldId="294"/>
        </pc:sldMkLst>
        <pc:spChg chg="add mod">
          <ac:chgData name="Cave, Ronald D" userId="e3311162-917a-4e3d-860f-6bc582e5434a" providerId="ADAL" clId="{0424D83C-19A6-46F2-A61E-839DF6DF3CF2}" dt="2022-03-07T03:36:03.980" v="1060" actId="114"/>
          <ac:spMkLst>
            <pc:docMk/>
            <pc:sldMk cId="3962876440" sldId="294"/>
            <ac:spMk id="2" creationId="{A99CA49A-2D29-45CF-A0E1-D907CED13CCA}"/>
          </ac:spMkLst>
        </pc:spChg>
        <pc:picChg chg="del">
          <ac:chgData name="Cave, Ronald D" userId="e3311162-917a-4e3d-860f-6bc582e5434a" providerId="ADAL" clId="{0424D83C-19A6-46F2-A61E-839DF6DF3CF2}" dt="2022-02-25T02:23:02.366" v="564" actId="21"/>
          <ac:picMkLst>
            <pc:docMk/>
            <pc:sldMk cId="3962876440" sldId="294"/>
            <ac:picMk id="4" creationId="{FF6597D8-FEA0-40D3-BF53-13F42EFCE300}"/>
          </ac:picMkLst>
        </pc:picChg>
        <pc:picChg chg="add mod">
          <ac:chgData name="Cave, Ronald D" userId="e3311162-917a-4e3d-860f-6bc582e5434a" providerId="ADAL" clId="{0424D83C-19A6-46F2-A61E-839DF6DF3CF2}" dt="2022-03-05T11:45:23.399" v="848" actId="1076"/>
          <ac:picMkLst>
            <pc:docMk/>
            <pc:sldMk cId="3962876440" sldId="294"/>
            <ac:picMk id="1026" creationId="{3A6EFF51-E126-4440-A093-1D0A3A2A7C95}"/>
          </ac:picMkLst>
        </pc:picChg>
        <pc:picChg chg="add mod">
          <ac:chgData name="Cave, Ronald D" userId="e3311162-917a-4e3d-860f-6bc582e5434a" providerId="ADAL" clId="{0424D83C-19A6-46F2-A61E-839DF6DF3CF2}" dt="2022-03-05T11:45:30.384" v="849" actId="1076"/>
          <ac:picMkLst>
            <pc:docMk/>
            <pc:sldMk cId="3962876440" sldId="294"/>
            <ac:picMk id="1028" creationId="{EB9EA657-6FF5-4182-9C6C-EBE73692C586}"/>
          </ac:picMkLst>
        </pc:picChg>
      </pc:sldChg>
      <pc:sldChg chg="delSp add del">
        <pc:chgData name="Cave, Ronald D" userId="e3311162-917a-4e3d-860f-6bc582e5434a" providerId="ADAL" clId="{0424D83C-19A6-46F2-A61E-839DF6DF3CF2}" dt="2022-02-25T02:51:29.283" v="755" actId="2696"/>
        <pc:sldMkLst>
          <pc:docMk/>
          <pc:sldMk cId="1386142445" sldId="295"/>
        </pc:sldMkLst>
        <pc:spChg chg="del">
          <ac:chgData name="Cave, Ronald D" userId="e3311162-917a-4e3d-860f-6bc582e5434a" providerId="ADAL" clId="{0424D83C-19A6-46F2-A61E-839DF6DF3CF2}" dt="2022-02-25T02:46:47.142" v="698" actId="21"/>
          <ac:spMkLst>
            <pc:docMk/>
            <pc:sldMk cId="1386142445" sldId="295"/>
            <ac:spMk id="7177" creationId="{ECC4CB5F-38C8-4A2A-A6AD-484FA02999DC}"/>
          </ac:spMkLst>
        </pc:spChg>
        <pc:spChg chg="del">
          <ac:chgData name="Cave, Ronald D" userId="e3311162-917a-4e3d-860f-6bc582e5434a" providerId="ADAL" clId="{0424D83C-19A6-46F2-A61E-839DF6DF3CF2}" dt="2022-02-25T02:46:55.614" v="700" actId="21"/>
          <ac:spMkLst>
            <pc:docMk/>
            <pc:sldMk cId="1386142445" sldId="295"/>
            <ac:spMk id="7179" creationId="{89295003-09D6-48F0-BB33-C816B22DFE30}"/>
          </ac:spMkLst>
        </pc:spChg>
        <pc:picChg chg="del">
          <ac:chgData name="Cave, Ronald D" userId="e3311162-917a-4e3d-860f-6bc582e5434a" providerId="ADAL" clId="{0424D83C-19A6-46F2-A61E-839DF6DF3CF2}" dt="2022-02-25T02:46:57.994" v="701" actId="21"/>
          <ac:picMkLst>
            <pc:docMk/>
            <pc:sldMk cId="1386142445" sldId="295"/>
            <ac:picMk id="7171" creationId="{FBB88EDB-F68F-4A09-9D93-659445CEA428}"/>
          </ac:picMkLst>
        </pc:picChg>
        <pc:picChg chg="del">
          <ac:chgData name="Cave, Ronald D" userId="e3311162-917a-4e3d-860f-6bc582e5434a" providerId="ADAL" clId="{0424D83C-19A6-46F2-A61E-839DF6DF3CF2}" dt="2022-02-25T02:46:44.082" v="697" actId="21"/>
          <ac:picMkLst>
            <pc:docMk/>
            <pc:sldMk cId="1386142445" sldId="295"/>
            <ac:picMk id="7174" creationId="{25F71A76-5604-44E5-90B9-200BB9235720}"/>
          </ac:picMkLst>
        </pc:picChg>
        <pc:picChg chg="del">
          <ac:chgData name="Cave, Ronald D" userId="e3311162-917a-4e3d-860f-6bc582e5434a" providerId="ADAL" clId="{0424D83C-19A6-46F2-A61E-839DF6DF3CF2}" dt="2022-02-25T02:47:02.228" v="702" actId="21"/>
          <ac:picMkLst>
            <pc:docMk/>
            <pc:sldMk cId="1386142445" sldId="295"/>
            <ac:picMk id="7175" creationId="{379D603C-0D7E-4816-8A37-6835BF4DE176}"/>
          </ac:picMkLst>
        </pc:picChg>
        <pc:picChg chg="del">
          <ac:chgData name="Cave, Ronald D" userId="e3311162-917a-4e3d-860f-6bc582e5434a" providerId="ADAL" clId="{0424D83C-19A6-46F2-A61E-839DF6DF3CF2}" dt="2022-02-25T02:46:49.786" v="699" actId="21"/>
          <ac:picMkLst>
            <pc:docMk/>
            <pc:sldMk cId="1386142445" sldId="295"/>
            <ac:picMk id="7176" creationId="{61D8EE75-B6AE-468A-A63B-DC1EE9531E49}"/>
          </ac:picMkLst>
        </pc:picChg>
      </pc:sldChg>
      <pc:sldChg chg="add del">
        <pc:chgData name="Cave, Ronald D" userId="e3311162-917a-4e3d-860f-6bc582e5434a" providerId="ADAL" clId="{0424D83C-19A6-46F2-A61E-839DF6DF3CF2}" dt="2022-03-07T03:34:34.279" v="1031" actId="2696"/>
        <pc:sldMkLst>
          <pc:docMk/>
          <pc:sldMk cId="3718771486" sldId="296"/>
        </pc:sldMkLst>
      </pc:sldChg>
      <pc:sldChg chg="addSp delSp modSp add mod">
        <pc:chgData name="Cave, Ronald D" userId="e3311162-917a-4e3d-860f-6bc582e5434a" providerId="ADAL" clId="{0424D83C-19A6-46F2-A61E-839DF6DF3CF2}" dt="2022-02-25T03:06:40.542" v="799" actId="14100"/>
        <pc:sldMkLst>
          <pc:docMk/>
          <pc:sldMk cId="879141231" sldId="297"/>
        </pc:sldMkLst>
        <pc:spChg chg="mod">
          <ac:chgData name="Cave, Ronald D" userId="e3311162-917a-4e3d-860f-6bc582e5434a" providerId="ADAL" clId="{0424D83C-19A6-46F2-A61E-839DF6DF3CF2}" dt="2022-02-25T02:49:55.014" v="745" actId="6549"/>
          <ac:spMkLst>
            <pc:docMk/>
            <pc:sldMk cId="879141231" sldId="297"/>
            <ac:spMk id="7177" creationId="{ECC4CB5F-38C8-4A2A-A6AD-484FA02999DC}"/>
          </ac:spMkLst>
        </pc:spChg>
        <pc:picChg chg="del">
          <ac:chgData name="Cave, Ronald D" userId="e3311162-917a-4e3d-860f-6bc582e5434a" providerId="ADAL" clId="{0424D83C-19A6-46F2-A61E-839DF6DF3CF2}" dt="2022-02-25T02:47:42.652" v="717" actId="21"/>
          <ac:picMkLst>
            <pc:docMk/>
            <pc:sldMk cId="879141231" sldId="297"/>
            <ac:picMk id="3" creationId="{F2A02D6B-EAD4-4C7E-A7A6-F6826A6A6D95}"/>
          </ac:picMkLst>
        </pc:picChg>
        <pc:picChg chg="add mod modCrop">
          <ac:chgData name="Cave, Ronald D" userId="e3311162-917a-4e3d-860f-6bc582e5434a" providerId="ADAL" clId="{0424D83C-19A6-46F2-A61E-839DF6DF3CF2}" dt="2022-02-25T03:04:06.981" v="791" actId="732"/>
          <ac:picMkLst>
            <pc:docMk/>
            <pc:sldMk cId="879141231" sldId="297"/>
            <ac:picMk id="4" creationId="{270AA7E4-06B8-4BAC-B55A-3DE554C5BEA6}"/>
          </ac:picMkLst>
        </pc:picChg>
        <pc:picChg chg="del">
          <ac:chgData name="Cave, Ronald D" userId="e3311162-917a-4e3d-860f-6bc582e5434a" providerId="ADAL" clId="{0424D83C-19A6-46F2-A61E-839DF6DF3CF2}" dt="2022-02-25T02:47:55.020" v="719" actId="21"/>
          <ac:picMkLst>
            <pc:docMk/>
            <pc:sldMk cId="879141231" sldId="297"/>
            <ac:picMk id="5" creationId="{95B41F7D-B6F7-41FD-891C-0A425968AA12}"/>
          </ac:picMkLst>
        </pc:picChg>
        <pc:picChg chg="add mod modCrop">
          <ac:chgData name="Cave, Ronald D" userId="e3311162-917a-4e3d-860f-6bc582e5434a" providerId="ADAL" clId="{0424D83C-19A6-46F2-A61E-839DF6DF3CF2}" dt="2022-02-25T03:06:40.542" v="799" actId="14100"/>
          <ac:picMkLst>
            <pc:docMk/>
            <pc:sldMk cId="879141231" sldId="297"/>
            <ac:picMk id="7" creationId="{A99F79D8-7E7C-48EE-BFFB-7920783C8E44}"/>
          </ac:picMkLst>
        </pc:picChg>
        <pc:picChg chg="add mod">
          <ac:chgData name="Cave, Ronald D" userId="e3311162-917a-4e3d-860f-6bc582e5434a" providerId="ADAL" clId="{0424D83C-19A6-46F2-A61E-839DF6DF3CF2}" dt="2022-02-25T02:51:09.983" v="754" actId="732"/>
          <ac:picMkLst>
            <pc:docMk/>
            <pc:sldMk cId="879141231" sldId="297"/>
            <ac:picMk id="8" creationId="{B8544BAF-A245-4CBB-9B1A-007C755D6AA5}"/>
          </ac:picMkLst>
        </pc:picChg>
        <pc:picChg chg="add mod">
          <ac:chgData name="Cave, Ronald D" userId="e3311162-917a-4e3d-860f-6bc582e5434a" providerId="ADAL" clId="{0424D83C-19A6-46F2-A61E-839DF6DF3CF2}" dt="2022-02-25T02:50:58.720" v="753" actId="14100"/>
          <ac:picMkLst>
            <pc:docMk/>
            <pc:sldMk cId="879141231" sldId="297"/>
            <ac:picMk id="9" creationId="{2857B41D-9243-4087-B8DA-92F8F6AC33EC}"/>
          </ac:picMkLst>
        </pc:picChg>
        <pc:picChg chg="del">
          <ac:chgData name="Cave, Ronald D" userId="e3311162-917a-4e3d-860f-6bc582e5434a" providerId="ADAL" clId="{0424D83C-19A6-46F2-A61E-839DF6DF3CF2}" dt="2022-02-25T02:47:40.806" v="716" actId="21"/>
          <ac:picMkLst>
            <pc:docMk/>
            <pc:sldMk cId="879141231" sldId="297"/>
            <ac:picMk id="7174" creationId="{25F71A76-5604-44E5-90B9-200BB9235720}"/>
          </ac:picMkLst>
        </pc:picChg>
        <pc:picChg chg="del">
          <ac:chgData name="Cave, Ronald D" userId="e3311162-917a-4e3d-860f-6bc582e5434a" providerId="ADAL" clId="{0424D83C-19A6-46F2-A61E-839DF6DF3CF2}" dt="2022-02-25T02:47:51.767" v="718" actId="21"/>
          <ac:picMkLst>
            <pc:docMk/>
            <pc:sldMk cId="879141231" sldId="297"/>
            <ac:picMk id="7176" creationId="{61D8EE75-B6AE-468A-A63B-DC1EE9531E49}"/>
          </ac:picMkLst>
        </pc:picChg>
      </pc:sldChg>
      <pc:sldChg chg="addSp modSp add mod">
        <pc:chgData name="Cave, Ronald D" userId="e3311162-917a-4e3d-860f-6bc582e5434a" providerId="ADAL" clId="{0424D83C-19A6-46F2-A61E-839DF6DF3CF2}" dt="2022-02-25T03:01:48.012" v="780" actId="732"/>
        <pc:sldMkLst>
          <pc:docMk/>
          <pc:sldMk cId="3153359334" sldId="298"/>
        </pc:sldMkLst>
        <pc:spChg chg="mod">
          <ac:chgData name="Cave, Ronald D" userId="e3311162-917a-4e3d-860f-6bc582e5434a" providerId="ADAL" clId="{0424D83C-19A6-46F2-A61E-839DF6DF3CF2}" dt="2022-02-25T02:48:26.072" v="739" actId="6549"/>
          <ac:spMkLst>
            <pc:docMk/>
            <pc:sldMk cId="3153359334" sldId="298"/>
            <ac:spMk id="7177" creationId="{ECC4CB5F-38C8-4A2A-A6AD-484FA02999DC}"/>
          </ac:spMkLst>
        </pc:spChg>
        <pc:picChg chg="add mod modCrop">
          <ac:chgData name="Cave, Ronald D" userId="e3311162-917a-4e3d-860f-6bc582e5434a" providerId="ADAL" clId="{0424D83C-19A6-46F2-A61E-839DF6DF3CF2}" dt="2022-02-25T02:57:45.008" v="771" actId="732"/>
          <ac:picMkLst>
            <pc:docMk/>
            <pc:sldMk cId="3153359334" sldId="298"/>
            <ac:picMk id="3" creationId="{C767BB31-1777-49ED-9B72-A51EB201DF56}"/>
          </ac:picMkLst>
        </pc:picChg>
        <pc:picChg chg="add mod">
          <ac:chgData name="Cave, Ronald D" userId="e3311162-917a-4e3d-860f-6bc582e5434a" providerId="ADAL" clId="{0424D83C-19A6-46F2-A61E-839DF6DF3CF2}" dt="2022-02-25T02:54:39.547" v="763" actId="732"/>
          <ac:picMkLst>
            <pc:docMk/>
            <pc:sldMk cId="3153359334" sldId="298"/>
            <ac:picMk id="4" creationId="{CEF6814D-85BE-4381-B9BF-3A5B8915C456}"/>
          </ac:picMkLst>
        </pc:picChg>
        <pc:picChg chg="add mod">
          <ac:chgData name="Cave, Ronald D" userId="e3311162-917a-4e3d-860f-6bc582e5434a" providerId="ADAL" clId="{0424D83C-19A6-46F2-A61E-839DF6DF3CF2}" dt="2022-02-25T02:54:19.669" v="761" actId="14100"/>
          <ac:picMkLst>
            <pc:docMk/>
            <pc:sldMk cId="3153359334" sldId="298"/>
            <ac:picMk id="5" creationId="{DCEA0D64-6E41-4E98-B872-77085C2F3686}"/>
          </ac:picMkLst>
        </pc:picChg>
        <pc:picChg chg="add mod modCrop">
          <ac:chgData name="Cave, Ronald D" userId="e3311162-917a-4e3d-860f-6bc582e5434a" providerId="ADAL" clId="{0424D83C-19A6-46F2-A61E-839DF6DF3CF2}" dt="2022-02-25T03:01:48.012" v="780" actId="732"/>
          <ac:picMkLst>
            <pc:docMk/>
            <pc:sldMk cId="3153359334" sldId="298"/>
            <ac:picMk id="7" creationId="{4C295685-9F53-493E-A849-1521002835CC}"/>
          </ac:picMkLst>
        </pc:picChg>
      </pc:sldChg>
      <pc:sldChg chg="addSp modSp add mod ord">
        <pc:chgData name="Cave, Ronald D" userId="e3311162-917a-4e3d-860f-6bc582e5434a" providerId="ADAL" clId="{0424D83C-19A6-46F2-A61E-839DF6DF3CF2}" dt="2022-03-05T11:40:24.945" v="830"/>
        <pc:sldMkLst>
          <pc:docMk/>
          <pc:sldMk cId="2861579572" sldId="301"/>
        </pc:sldMkLst>
        <pc:picChg chg="add mod modCrop">
          <ac:chgData name="Cave, Ronald D" userId="e3311162-917a-4e3d-860f-6bc582e5434a" providerId="ADAL" clId="{0424D83C-19A6-46F2-A61E-839DF6DF3CF2}" dt="2022-03-05T11:38:58.866" v="822" actId="1076"/>
          <ac:picMkLst>
            <pc:docMk/>
            <pc:sldMk cId="2861579572" sldId="301"/>
            <ac:picMk id="3" creationId="{30255920-6CC1-42F5-BE37-0934CDB5BEC4}"/>
          </ac:picMkLst>
        </pc:picChg>
        <pc:picChg chg="add mod modCrop">
          <ac:chgData name="Cave, Ronald D" userId="e3311162-917a-4e3d-860f-6bc582e5434a" providerId="ADAL" clId="{0424D83C-19A6-46F2-A61E-839DF6DF3CF2}" dt="2022-03-05T11:39:38.355" v="828" actId="1076"/>
          <ac:picMkLst>
            <pc:docMk/>
            <pc:sldMk cId="2861579572" sldId="301"/>
            <ac:picMk id="5" creationId="{73FE4D04-906F-4D91-89C4-E49B833C4DAE}"/>
          </ac:picMkLst>
        </pc:picChg>
      </pc:sldChg>
      <pc:sldChg chg="add del">
        <pc:chgData name="Cave, Ronald D" userId="e3311162-917a-4e3d-860f-6bc582e5434a" providerId="ADAL" clId="{0424D83C-19A6-46F2-A61E-839DF6DF3CF2}" dt="2022-03-05T11:40:35.480" v="831" actId="2696"/>
        <pc:sldMkLst>
          <pc:docMk/>
          <pc:sldMk cId="1893255924" sldId="302"/>
        </pc:sldMkLst>
      </pc:sldChg>
      <pc:sldChg chg="modSp add mod">
        <pc:chgData name="Cave, Ronald D" userId="e3311162-917a-4e3d-860f-6bc582e5434a" providerId="ADAL" clId="{0424D83C-19A6-46F2-A61E-839DF6DF3CF2}" dt="2022-03-05T12:00:58.552" v="1018" actId="692"/>
        <pc:sldMkLst>
          <pc:docMk/>
          <pc:sldMk cId="3541271285" sldId="302"/>
        </pc:sldMkLst>
        <pc:spChg chg="mod">
          <ac:chgData name="Cave, Ronald D" userId="e3311162-917a-4e3d-860f-6bc582e5434a" providerId="ADAL" clId="{0424D83C-19A6-46F2-A61E-839DF6DF3CF2}" dt="2022-03-05T12:00:31.805" v="1002" actId="1076"/>
          <ac:spMkLst>
            <pc:docMk/>
            <pc:sldMk cId="3541271285" sldId="302"/>
            <ac:spMk id="4" creationId="{423D8832-4738-4540-9487-40E853B6BD38}"/>
          </ac:spMkLst>
        </pc:spChg>
        <pc:picChg chg="mod">
          <ac:chgData name="Cave, Ronald D" userId="e3311162-917a-4e3d-860f-6bc582e5434a" providerId="ADAL" clId="{0424D83C-19A6-46F2-A61E-839DF6DF3CF2}" dt="2022-03-05T12:00:58.552" v="1018" actId="692"/>
          <ac:picMkLst>
            <pc:docMk/>
            <pc:sldMk cId="3541271285" sldId="302"/>
            <ac:picMk id="16387" creationId="{83E67582-4C63-4B8C-B460-C97A66C10FCE}"/>
          </ac:picMkLst>
        </pc:picChg>
      </pc:sldChg>
    </pc:docChg>
  </pc:docChgLst>
  <pc:docChgLst>
    <pc:chgData name="Cave, Ronald D" userId="e3311162-917a-4e3d-860f-6bc582e5434a" providerId="ADAL" clId="{BD1BB23D-B1C8-4BC9-8DA5-60800AE8E699}"/>
    <pc:docChg chg="undo custSel addSld delSld modSld replTag delTag">
      <pc:chgData name="Cave, Ronald D" userId="e3311162-917a-4e3d-860f-6bc582e5434a" providerId="ADAL" clId="{BD1BB23D-B1C8-4BC9-8DA5-60800AE8E699}" dt="2022-03-01T20:10:42.369" v="227" actId="14100"/>
      <pc:docMkLst>
        <pc:docMk/>
      </pc:docMkLst>
      <pc:sldChg chg="replTag delTag">
        <pc:chgData name="Cave, Ronald D" userId="e3311162-917a-4e3d-860f-6bc582e5434a" providerId="ADAL" clId="{BD1BB23D-B1C8-4BC9-8DA5-60800AE8E699}" dt="2022-03-01T19:48:54.600" v="21"/>
        <pc:sldMkLst>
          <pc:docMk/>
          <pc:sldMk cId="0" sldId="256"/>
        </pc:sldMkLst>
      </pc:sldChg>
      <pc:sldChg chg="replTag delTag">
        <pc:chgData name="Cave, Ronald D" userId="e3311162-917a-4e3d-860f-6bc582e5434a" providerId="ADAL" clId="{BD1BB23D-B1C8-4BC9-8DA5-60800AE8E699}" dt="2022-03-01T20:08:03.066" v="187"/>
        <pc:sldMkLst>
          <pc:docMk/>
          <pc:sldMk cId="0" sldId="260"/>
        </pc:sldMkLst>
      </pc:sldChg>
      <pc:sldChg chg="replTag delTag">
        <pc:chgData name="Cave, Ronald D" userId="e3311162-917a-4e3d-860f-6bc582e5434a" providerId="ADAL" clId="{BD1BB23D-B1C8-4BC9-8DA5-60800AE8E699}" dt="2022-03-01T20:05:07.723" v="157"/>
        <pc:sldMkLst>
          <pc:docMk/>
          <pc:sldMk cId="0" sldId="263"/>
        </pc:sldMkLst>
      </pc:sldChg>
      <pc:sldChg chg="replTag delTag">
        <pc:chgData name="Cave, Ronald D" userId="e3311162-917a-4e3d-860f-6bc582e5434a" providerId="ADAL" clId="{BD1BB23D-B1C8-4BC9-8DA5-60800AE8E699}" dt="2022-03-01T20:05:10.136" v="159"/>
        <pc:sldMkLst>
          <pc:docMk/>
          <pc:sldMk cId="0" sldId="267"/>
        </pc:sldMkLst>
      </pc:sldChg>
      <pc:sldChg chg="replTag delTag">
        <pc:chgData name="Cave, Ronald D" userId="e3311162-917a-4e3d-860f-6bc582e5434a" providerId="ADAL" clId="{BD1BB23D-B1C8-4BC9-8DA5-60800AE8E699}" dt="2022-03-01T20:05:04.901" v="155"/>
        <pc:sldMkLst>
          <pc:docMk/>
          <pc:sldMk cId="0" sldId="271"/>
        </pc:sldMkLst>
      </pc:sldChg>
      <pc:sldChg chg="replTag delTag">
        <pc:chgData name="Cave, Ronald D" userId="e3311162-917a-4e3d-860f-6bc582e5434a" providerId="ADAL" clId="{BD1BB23D-B1C8-4BC9-8DA5-60800AE8E699}" dt="2022-03-01T20:04:05.671" v="136"/>
        <pc:sldMkLst>
          <pc:docMk/>
          <pc:sldMk cId="0" sldId="278"/>
        </pc:sldMkLst>
      </pc:sldChg>
      <pc:sldChg chg="replTag delTag">
        <pc:chgData name="Cave, Ronald D" userId="e3311162-917a-4e3d-860f-6bc582e5434a" providerId="ADAL" clId="{BD1BB23D-B1C8-4BC9-8DA5-60800AE8E699}" dt="2022-02-22T17:08:10.830" v="9"/>
        <pc:sldMkLst>
          <pc:docMk/>
          <pc:sldMk cId="238488935" sldId="283"/>
        </pc:sldMkLst>
      </pc:sldChg>
      <pc:sldChg chg="addSp modSp mod replTag delTag">
        <pc:chgData name="Cave, Ronald D" userId="e3311162-917a-4e3d-860f-6bc582e5434a" providerId="ADAL" clId="{BD1BB23D-B1C8-4BC9-8DA5-60800AE8E699}" dt="2022-03-01T20:05:03.099" v="151" actId="6549"/>
        <pc:sldMkLst>
          <pc:docMk/>
          <pc:sldMk cId="1258225426" sldId="288"/>
        </pc:sldMkLst>
        <pc:spChg chg="mod">
          <ac:chgData name="Cave, Ronald D" userId="e3311162-917a-4e3d-860f-6bc582e5434a" providerId="ADAL" clId="{BD1BB23D-B1C8-4BC9-8DA5-60800AE8E699}" dt="2022-03-01T20:00:57.231" v="112" actId="5793"/>
          <ac:spMkLst>
            <pc:docMk/>
            <pc:sldMk cId="1258225426" sldId="288"/>
            <ac:spMk id="10" creationId="{E0E7A2E2-C47B-4A8D-A981-B7F9AF829385}"/>
          </ac:spMkLst>
        </pc:spChg>
        <pc:spChg chg="mod">
          <ac:chgData name="Cave, Ronald D" userId="e3311162-917a-4e3d-860f-6bc582e5434a" providerId="ADAL" clId="{BD1BB23D-B1C8-4BC9-8DA5-60800AE8E699}" dt="2022-03-01T20:05:03.099" v="151" actId="6549"/>
          <ac:spMkLst>
            <pc:docMk/>
            <pc:sldMk cId="1258225426" sldId="288"/>
            <ac:spMk id="8199" creationId="{2A2B7680-CC06-4560-9BDE-F1DCA31ADBFE}"/>
          </ac:spMkLst>
        </pc:spChg>
        <pc:picChg chg="add mod">
          <ac:chgData name="Cave, Ronald D" userId="e3311162-917a-4e3d-860f-6bc582e5434a" providerId="ADAL" clId="{BD1BB23D-B1C8-4BC9-8DA5-60800AE8E699}" dt="2022-03-01T20:02:31.034" v="120" actId="14100"/>
          <ac:picMkLst>
            <pc:docMk/>
            <pc:sldMk cId="1258225426" sldId="288"/>
            <ac:picMk id="1026" creationId="{8CF0B175-E6AA-48F6-8C81-C1EC4D0A3C9A}"/>
          </ac:picMkLst>
        </pc:picChg>
        <pc:picChg chg="add mod">
          <ac:chgData name="Cave, Ronald D" userId="e3311162-917a-4e3d-860f-6bc582e5434a" providerId="ADAL" clId="{BD1BB23D-B1C8-4BC9-8DA5-60800AE8E699}" dt="2022-03-01T20:04:49.470" v="150" actId="14100"/>
          <ac:picMkLst>
            <pc:docMk/>
            <pc:sldMk cId="1258225426" sldId="288"/>
            <ac:picMk id="1028" creationId="{AF292C2B-04C3-4FC8-85D4-581320910B2B}"/>
          </ac:picMkLst>
        </pc:picChg>
      </pc:sldChg>
      <pc:sldChg chg="replTag delTag">
        <pc:chgData name="Cave, Ronald D" userId="e3311162-917a-4e3d-860f-6bc582e5434a" providerId="ADAL" clId="{BD1BB23D-B1C8-4BC9-8DA5-60800AE8E699}" dt="2022-03-01T20:07:45.596" v="161"/>
        <pc:sldMkLst>
          <pc:docMk/>
          <pc:sldMk cId="1524970087" sldId="292"/>
        </pc:sldMkLst>
      </pc:sldChg>
      <pc:sldChg chg="addSp modSp replTag delTag">
        <pc:chgData name="Cave, Ronald D" userId="e3311162-917a-4e3d-860f-6bc582e5434a" providerId="ADAL" clId="{BD1BB23D-B1C8-4BC9-8DA5-60800AE8E699}" dt="2022-03-01T20:04:05.705" v="138"/>
        <pc:sldMkLst>
          <pc:docMk/>
          <pc:sldMk cId="2054561709" sldId="293"/>
        </pc:sldMkLst>
        <pc:picChg chg="add mod">
          <ac:chgData name="Cave, Ronald D" userId="e3311162-917a-4e3d-860f-6bc582e5434a" providerId="ADAL" clId="{BD1BB23D-B1C8-4BC9-8DA5-60800AE8E699}" dt="2022-03-01T20:03:29.875" v="134" actId="14100"/>
          <ac:picMkLst>
            <pc:docMk/>
            <pc:sldMk cId="2054561709" sldId="293"/>
            <ac:picMk id="2050" creationId="{1C223F59-0D40-4529-8619-23539A7502E3}"/>
          </ac:picMkLst>
        </pc:picChg>
      </pc:sldChg>
      <pc:sldChg chg="addSp delSp modSp add del mod replTag delTag">
        <pc:chgData name="Cave, Ronald D" userId="e3311162-917a-4e3d-860f-6bc582e5434a" providerId="ADAL" clId="{BD1BB23D-B1C8-4BC9-8DA5-60800AE8E699}" dt="2022-03-01T20:09:49.251" v="218" actId="14100"/>
        <pc:sldMkLst>
          <pc:docMk/>
          <pc:sldMk cId="2865550188" sldId="299"/>
        </pc:sldMkLst>
        <pc:picChg chg="add mod">
          <ac:chgData name="Cave, Ronald D" userId="e3311162-917a-4e3d-860f-6bc582e5434a" providerId="ADAL" clId="{BD1BB23D-B1C8-4BC9-8DA5-60800AE8E699}" dt="2022-03-01T20:09:49.251" v="218" actId="14100"/>
          <ac:picMkLst>
            <pc:docMk/>
            <pc:sldMk cId="2865550188" sldId="299"/>
            <ac:picMk id="3" creationId="{D1B5FFD9-1585-4530-8635-52A4C6030CE2}"/>
          </ac:picMkLst>
        </pc:picChg>
        <pc:picChg chg="del">
          <ac:chgData name="Cave, Ronald D" userId="e3311162-917a-4e3d-860f-6bc582e5434a" providerId="ADAL" clId="{BD1BB23D-B1C8-4BC9-8DA5-60800AE8E699}" dt="2022-03-01T20:08:12.792" v="202" actId="21"/>
          <ac:picMkLst>
            <pc:docMk/>
            <pc:sldMk cId="2865550188" sldId="299"/>
            <ac:picMk id="4" creationId="{FF6597D8-FEA0-40D3-BF53-13F42EFCE300}"/>
          </ac:picMkLst>
        </pc:picChg>
      </pc:sldChg>
      <pc:sldChg chg="addSp delSp modSp add del mod replTag delTag">
        <pc:chgData name="Cave, Ronald D" userId="e3311162-917a-4e3d-860f-6bc582e5434a" providerId="ADAL" clId="{BD1BB23D-B1C8-4BC9-8DA5-60800AE8E699}" dt="2022-03-01T20:10:42.369" v="227" actId="14100"/>
        <pc:sldMkLst>
          <pc:docMk/>
          <pc:sldMk cId="1609300576" sldId="300"/>
        </pc:sldMkLst>
        <pc:picChg chg="add mod">
          <ac:chgData name="Cave, Ronald D" userId="e3311162-917a-4e3d-860f-6bc582e5434a" providerId="ADAL" clId="{BD1BB23D-B1C8-4BC9-8DA5-60800AE8E699}" dt="2022-03-01T20:10:42.369" v="227" actId="14100"/>
          <ac:picMkLst>
            <pc:docMk/>
            <pc:sldMk cId="1609300576" sldId="300"/>
            <ac:picMk id="3" creationId="{0A037EC6-8C69-48B5-94DF-B57CE00F20D2}"/>
          </ac:picMkLst>
        </pc:picChg>
        <pc:picChg chg="del">
          <ac:chgData name="Cave, Ronald D" userId="e3311162-917a-4e3d-860f-6bc582e5434a" providerId="ADAL" clId="{BD1BB23D-B1C8-4BC9-8DA5-60800AE8E699}" dt="2022-03-01T20:08:16.506" v="207" actId="21"/>
          <ac:picMkLst>
            <pc:docMk/>
            <pc:sldMk cId="1609300576" sldId="300"/>
            <ac:picMk id="4" creationId="{FF6597D8-FEA0-40D3-BF53-13F42EFCE3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23D84-060E-4A06-BFFB-B92E576E7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BEA2E-0C75-4E63-A3EF-E294EF4E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2F2CD-BD23-4A3E-B00F-1B75DA50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BFE205-B705-4ACE-BC20-3E4ABDEE77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916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D400C-BA9D-4475-9EF3-8704FCD8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85735-7EA5-4372-BBE0-B8ADCCFA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F09FA-5C5E-4B07-9F60-D3D99851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6B2BA-A14C-49B7-ABF8-A51F4D39A3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617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9BF3A-B81B-4747-A8E5-1DDC1D6A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2944C-7386-4492-A502-55CC680B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941E-9030-4029-B437-9DE1D5F9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A4EA37-5DA3-4FE6-B619-0F8EA048AC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049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0642D-336F-4949-BABC-3746FD25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97E21-EBAB-4B3F-811E-0DC9BDED4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C74B3-243F-4ABC-8E9A-4CA65E25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64F80EC-FDF0-4737-B959-A85587FE9C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95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59767-D49B-4B5A-8583-D849D01A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35632-4573-40B1-92FD-DDCDF198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917B3-F3D8-4362-9417-F7572783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631A2-41A5-4090-9845-CA06150847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223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5B8B0-2FE2-4EF4-82C1-05A7396A0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9EE31-AE03-4461-9E19-843874C60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8256-A9D3-48CD-B04F-A420EAB8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B273E-792E-445D-8804-0C9A15F12B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86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FCE7400-F70C-4901-8DDC-4F59502E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6778F2-2F8D-4097-83E9-D84810D1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BEC5DB-80CD-4F83-A3E1-2D51407A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3165F-2962-463A-A419-D1ACA2BE20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47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CDC363F-11FD-40EF-A704-A45998E9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985C9D-5B9E-48C4-BF80-82C170C8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5D1602-F802-4600-856F-2A2E7F15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8F43D3-BE39-4A3D-A4C3-2D8B94FBB1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0722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A41CA8C-5D62-4514-B3BC-638ACF05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E236FD-F1E2-4B20-89FD-7FEC1909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CDE661-A1C7-4EBE-8046-30F6CB12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94B8E-D5A4-4036-A968-E0C1758730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910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5296509-F27A-4788-AE61-446D74D7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2A8E9AE-9E6C-4F86-A445-B1A04DCD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2410F4D-83A7-48D7-8C0B-60D60342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73B6D-67FF-4963-AD34-2E1C7DBD39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26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990B44A-D9D7-4C04-A98D-D198DFD0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80DBBB-AD4D-4F69-9EFE-D01B5E5E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32C928-6915-4B40-9836-BE9F6027A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BB3E0-53A1-4258-9EE0-7D906FA764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616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F4BE8F-C03E-46CD-A456-B1C2562D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B78C777-8EA8-40BA-A273-8DC4F3E3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31CDA6-D35E-4FAE-8D9D-60328CFD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EE768-D985-45DE-838E-43F9224964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048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88C4"/>
            </a:gs>
            <a:gs pos="44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FAAC851C-924E-4A52-A67A-D68821F276D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CA70D9E-E1F9-4602-9DDB-362AAB7EC6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5BA1-4F55-44A0-80E5-B6FD135B9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A55C4-D7B3-4109-B5BF-8D5DB852D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F8EE2-A10D-4E96-A342-50B0078A9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86217E1-ADAE-4353-9A50-774FCED338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36.emf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7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7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7.jpeg"/><Relationship Id="rId7" Type="http://schemas.openxmlformats.org/officeDocument/2006/relationships/image" Target="../media/image8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Relationship Id="rId9" Type="http://schemas.openxmlformats.org/officeDocument/2006/relationships/image" Target="../media/image8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4" Type="http://schemas.openxmlformats.org/officeDocument/2006/relationships/image" Target="../media/image9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36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4" Type="http://schemas.openxmlformats.org/officeDocument/2006/relationships/image" Target="../media/image9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7.jpeg"/><Relationship Id="rId7" Type="http://schemas.openxmlformats.org/officeDocument/2006/relationships/image" Target="../media/image8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10" Type="http://schemas.openxmlformats.org/officeDocument/2006/relationships/image" Target="../media/image93.jpeg"/><Relationship Id="rId4" Type="http://schemas.openxmlformats.org/officeDocument/2006/relationships/image" Target="../media/image82.jpeg"/><Relationship Id="rId9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30.jpeg"/><Relationship Id="rId5" Type="http://schemas.microsoft.com/office/2007/relationships/hdphoto" Target="../media/hdphoto4.wdp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Text Box 11">
            <a:extLst>
              <a:ext uri="{FF2B5EF4-FFF2-40B4-BE49-F238E27FC236}">
                <a16:creationId xmlns:a16="http://schemas.microsoft.com/office/drawing/2014/main" id="{AA85538B-05D5-428F-AD5A-F7CA68070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5491"/>
            <a:ext cx="9144000" cy="126188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3800" b="1" dirty="0"/>
              <a:t>BIOLOGICAL CONTROL OF</a:t>
            </a:r>
            <a:br>
              <a:rPr lang="en-US" sz="3800" b="1" dirty="0"/>
            </a:br>
            <a:r>
              <a:rPr lang="en-US" sz="3800" b="1" dirty="0"/>
              <a:t>THE CYCAD AULACASPIS SCALE</a:t>
            </a:r>
          </a:p>
        </p:txBody>
      </p:sp>
      <p:pic>
        <p:nvPicPr>
          <p:cNvPr id="3075" name="Picture 12" descr="DSCN9991">
            <a:extLst>
              <a:ext uri="{FF2B5EF4-FFF2-40B4-BE49-F238E27FC236}">
                <a16:creationId xmlns:a16="http://schemas.microsoft.com/office/drawing/2014/main" id="{B456CE17-3913-4D52-A9AA-7C23DF38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99" y="1589318"/>
            <a:ext cx="4284089" cy="321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13" descr="DSCN9993">
            <a:extLst>
              <a:ext uri="{FF2B5EF4-FFF2-40B4-BE49-F238E27FC236}">
                <a16:creationId xmlns:a16="http://schemas.microsoft.com/office/drawing/2014/main" id="{DF74F871-3D93-43B7-B8A8-C79DF273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8501" y="1589318"/>
            <a:ext cx="4319300" cy="321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 Box 14">
            <a:extLst>
              <a:ext uri="{FF2B5EF4-FFF2-40B4-BE49-F238E27FC236}">
                <a16:creationId xmlns:a16="http://schemas.microsoft.com/office/drawing/2014/main" id="{01B360C2-E2F8-4013-9116-3CF861969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23234"/>
            <a:ext cx="914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b="1" dirty="0">
                <a:latin typeface="Verdana" panose="020B0604030504040204" pitchFamily="34" charset="0"/>
              </a:rPr>
              <a:t>Ronald D. Cave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6123828-D12B-40D5-AD18-AD313E480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69" y="5422392"/>
            <a:ext cx="4240419" cy="1336153"/>
          </a:xfrm>
          <a:prstGeom prst="rect">
            <a:avLst/>
          </a:prstGeom>
          <a:noFill/>
          <a:ln w="508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301B1F1-B60C-4D00-9D23-E7CD283364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3714" y="5421908"/>
            <a:ext cx="4284086" cy="1335024"/>
          </a:xfrm>
          <a:prstGeom prst="rect">
            <a:avLst/>
          </a:prstGeom>
          <a:ln w="50800">
            <a:solidFill>
              <a:srgbClr val="FF9900"/>
            </a:solidFill>
          </a:ln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21BD594-AA4B-4C34-99A1-B7ED297C4E49}"/>
              </a:ext>
            </a:extLst>
          </p:cNvPr>
          <p:cNvSpPr txBox="1"/>
          <p:nvPr/>
        </p:nvSpPr>
        <p:spPr>
          <a:xfrm>
            <a:off x="0" y="71438"/>
            <a:ext cx="9144000" cy="4924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600" b="1" cap="small" dirty="0"/>
              <a:t>Entomopathogenic Fungus Research Laboratory</a:t>
            </a:r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48D827D0-8CD7-4D1D-AE9F-9487E4D38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4023784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850AE091-EE98-4B69-B8F3-795D0D7CFF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06526" y="718895"/>
            <a:ext cx="4861274" cy="304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" descr="A person sitting at a desk&#10;&#10;Description automatically generated">
            <a:extLst>
              <a:ext uri="{FF2B5EF4-FFF2-40B4-BE49-F238E27FC236}">
                <a16:creationId xmlns:a16="http://schemas.microsoft.com/office/drawing/2014/main" id="{40A2BE40-01E5-4890-A7AF-5E7551E24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4191000"/>
            <a:ext cx="4023784" cy="247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00AE9F-1149-4EE3-B819-B92EFE8148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92" t="11778" r="13270" b="7000"/>
          <a:stretch/>
        </p:blipFill>
        <p:spPr>
          <a:xfrm>
            <a:off x="4206526" y="3808781"/>
            <a:ext cx="4861274" cy="304921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29847-BFE7-426E-8307-A6C908DD1456}"/>
              </a:ext>
            </a:extLst>
          </p:cNvPr>
          <p:cNvSpPr txBox="1"/>
          <p:nvPr/>
        </p:nvSpPr>
        <p:spPr>
          <a:xfrm>
            <a:off x="0" y="72479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400" b="1" cap="small" dirty="0"/>
              <a:t>Biocontrol of Insects</a:t>
            </a:r>
          </a:p>
        </p:txBody>
      </p:sp>
      <p:pic>
        <p:nvPicPr>
          <p:cNvPr id="7" name="Picture 6" descr="A close up of a bug&#10;&#10;Description automatically generated with low confidence">
            <a:extLst>
              <a:ext uri="{FF2B5EF4-FFF2-40B4-BE49-F238E27FC236}">
                <a16:creationId xmlns:a16="http://schemas.microsoft.com/office/drawing/2014/main" id="{5C23D6E8-463D-406D-ABAB-CD828CDF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83760" y="314695"/>
            <a:ext cx="2133600" cy="3657601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5CC92FA4-6D92-44EB-925B-BF70C9A52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4503" y="3276600"/>
            <a:ext cx="3657601" cy="199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3" descr="A close up of a fly&#10;&#10;Description automatically generated with medium confidence">
            <a:extLst>
              <a:ext uri="{FF2B5EF4-FFF2-40B4-BE49-F238E27FC236}">
                <a16:creationId xmlns:a16="http://schemas.microsoft.com/office/drawing/2014/main" id="{722325A7-0568-4A0D-88DA-B2FE3F0B6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111" y="4800600"/>
            <a:ext cx="2091089" cy="2014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986610-DEE4-4C00-A44C-5C378D8E36DC}"/>
              </a:ext>
            </a:extLst>
          </p:cNvPr>
          <p:cNvSpPr txBox="1"/>
          <p:nvPr/>
        </p:nvSpPr>
        <p:spPr>
          <a:xfrm>
            <a:off x="121759" y="651420"/>
            <a:ext cx="36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Mexican bromeliad weevil</a:t>
            </a:r>
          </a:p>
        </p:txBody>
      </p:sp>
      <p:pic>
        <p:nvPicPr>
          <p:cNvPr id="12" name="Picture 11" descr="A small frog on a leaf&#10;&#10;Description automatically generated with medium confidence">
            <a:extLst>
              <a:ext uri="{FF2B5EF4-FFF2-40B4-BE49-F238E27FC236}">
                <a16:creationId xmlns:a16="http://schemas.microsoft.com/office/drawing/2014/main" id="{E0E7EC38-7F5E-4FD6-BAA9-38CFF0257C8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5394" y="3962399"/>
            <a:ext cx="5250507" cy="2722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62FEAE-53F3-4023-B317-12E3185BE6BA}"/>
              </a:ext>
            </a:extLst>
          </p:cNvPr>
          <p:cNvSpPr txBox="1"/>
          <p:nvPr/>
        </p:nvSpPr>
        <p:spPr>
          <a:xfrm>
            <a:off x="4385146" y="651420"/>
            <a:ext cx="419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C00000"/>
                </a:solidFill>
              </a:rPr>
              <a:t>Yellowmargined</a:t>
            </a:r>
            <a:r>
              <a:rPr lang="en-US" b="1" dirty="0">
                <a:solidFill>
                  <a:srgbClr val="C00000"/>
                </a:solidFill>
              </a:rPr>
              <a:t> leaf beetle</a:t>
            </a:r>
          </a:p>
        </p:txBody>
      </p:sp>
      <p:pic>
        <p:nvPicPr>
          <p:cNvPr id="15" name="Picture 14" descr="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B023B377-4B95-4D64-9C4A-1E190F0F7AC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5394" y="1076695"/>
            <a:ext cx="5250506" cy="27224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0763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86610-DEE4-4C00-A44C-5C378D8E36DC}"/>
              </a:ext>
            </a:extLst>
          </p:cNvPr>
          <p:cNvSpPr txBox="1"/>
          <p:nvPr/>
        </p:nvSpPr>
        <p:spPr>
          <a:xfrm>
            <a:off x="1318179" y="152400"/>
            <a:ext cx="6507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Cycad </a:t>
            </a:r>
            <a:r>
              <a:rPr lang="en-US" sz="2800" b="1" dirty="0" err="1">
                <a:solidFill>
                  <a:srgbClr val="C00000"/>
                </a:solidFill>
              </a:rPr>
              <a:t>aulacaspis</a:t>
            </a:r>
            <a:r>
              <a:rPr lang="en-US" sz="2800" b="1" dirty="0">
                <a:solidFill>
                  <a:srgbClr val="C00000"/>
                </a:solidFill>
              </a:rPr>
              <a:t> scale</a:t>
            </a:r>
          </a:p>
        </p:txBody>
      </p:sp>
      <p:pic>
        <p:nvPicPr>
          <p:cNvPr id="3" name="Picture 2" descr="A close-up of some plants&#10;&#10;Description automatically generated with low confidence">
            <a:extLst>
              <a:ext uri="{FF2B5EF4-FFF2-40B4-BE49-F238E27FC236}">
                <a16:creationId xmlns:a16="http://schemas.microsoft.com/office/drawing/2014/main" id="{9C096B75-2693-4B5E-8BB8-7962AB68BB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687372" y="1486840"/>
            <a:ext cx="6108577" cy="4581433"/>
          </a:xfrm>
          <a:prstGeom prst="rect">
            <a:avLst/>
          </a:prstGeom>
        </p:spPr>
      </p:pic>
      <p:pic>
        <p:nvPicPr>
          <p:cNvPr id="6" name="Picture 5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5CE0C2A6-7B61-42DE-8F10-B57C0C625C3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262" y="3439765"/>
            <a:ext cx="4191000" cy="3392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ADB095-6463-456D-9E6F-B01EAC2B95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9262" y="723268"/>
            <a:ext cx="4191000" cy="26295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230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4" name="Picture 3" descr="A picture containing sky, grass, tree, plant&#10;&#10;Description automatically generated">
            <a:extLst>
              <a:ext uri="{FF2B5EF4-FFF2-40B4-BE49-F238E27FC236}">
                <a16:creationId xmlns:a16="http://schemas.microsoft.com/office/drawing/2014/main" id="{FF6597D8-FEA0-40D3-BF53-13F42EFCE3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7" y="116681"/>
            <a:ext cx="8988425" cy="67413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497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3" name="Picture 2" descr="A picture containing tree, outdoor, plant, palm&#10;&#10;Description automatically generated">
            <a:extLst>
              <a:ext uri="{FF2B5EF4-FFF2-40B4-BE49-F238E27FC236}">
                <a16:creationId xmlns:a16="http://schemas.microsoft.com/office/drawing/2014/main" id="{D1B5FFD9-1585-4530-8635-52A4C6030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555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3" name="Picture 2" descr="A high angle view of a forest&#10;&#10;Description automatically generated with medium confidence">
            <a:extLst>
              <a:ext uri="{FF2B5EF4-FFF2-40B4-BE49-F238E27FC236}">
                <a16:creationId xmlns:a16="http://schemas.microsoft.com/office/drawing/2014/main" id="{0A037EC6-8C69-48B5-94DF-B57CE00F2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300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>
            <a:extLst>
              <a:ext uri="{FF2B5EF4-FFF2-40B4-BE49-F238E27FC236}">
                <a16:creationId xmlns:a16="http://schemas.microsoft.com/office/drawing/2014/main" id="{600192E1-D6F3-4D0B-8517-0AF98A39D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42850"/>
            <a:ext cx="4953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4000" b="1" i="1" dirty="0" err="1">
                <a:latin typeface="Verdana" panose="020B0604030504040204" pitchFamily="34" charset="0"/>
              </a:rPr>
              <a:t>Coccobius</a:t>
            </a:r>
            <a:r>
              <a:rPr lang="en-US" altLang="en-US" sz="4000" b="1" i="1" dirty="0">
                <a:latin typeface="Verdana" panose="020B0604030504040204" pitchFamily="34" charset="0"/>
              </a:rPr>
              <a:t> fulvus</a:t>
            </a:r>
            <a:endParaRPr lang="en-US" altLang="en-US" b="1" dirty="0">
              <a:latin typeface="Verdana" panose="020B0604030504040204" pitchFamily="34" charset="0"/>
            </a:endParaRPr>
          </a:p>
        </p:txBody>
      </p:sp>
      <p:sp>
        <p:nvSpPr>
          <p:cNvPr id="9219" name="Text Box 5">
            <a:extLst>
              <a:ext uri="{FF2B5EF4-FFF2-40B4-BE49-F238E27FC236}">
                <a16:creationId xmlns:a16="http://schemas.microsoft.com/office/drawing/2014/main" id="{6667C77F-3E5F-4AF1-A733-FCB574B12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1383978"/>
            <a:ext cx="5562600" cy="116955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700" b="1" dirty="0">
                <a:solidFill>
                  <a:schemeClr val="accent2">
                    <a:lumMod val="50000"/>
                  </a:schemeClr>
                </a:solidFill>
              </a:rPr>
              <a:t>Native to Southeast Asia</a:t>
            </a:r>
          </a:p>
          <a:p>
            <a:pPr>
              <a:spcBef>
                <a:spcPct val="50000"/>
              </a:spcBef>
              <a:defRPr/>
            </a:pPr>
            <a:r>
              <a:rPr lang="en-US" sz="2700" b="1" dirty="0">
                <a:solidFill>
                  <a:schemeClr val="accent2">
                    <a:lumMod val="50000"/>
                  </a:schemeClr>
                </a:solidFill>
              </a:rPr>
              <a:t>Introduced into FL in 1998</a:t>
            </a:r>
          </a:p>
        </p:txBody>
      </p:sp>
      <p:pic>
        <p:nvPicPr>
          <p:cNvPr id="4100" name="Picture 6" descr="coccobiusfulvus feeding on cycad scale">
            <a:extLst>
              <a:ext uri="{FF2B5EF4-FFF2-40B4-BE49-F238E27FC236}">
                <a16:creationId xmlns:a16="http://schemas.microsoft.com/office/drawing/2014/main" id="{DA77816E-B549-4984-A18B-DDDE47B4121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15187" y="2743200"/>
            <a:ext cx="6032425" cy="40386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1" name="Picture 12" descr="c">
            <a:extLst>
              <a:ext uri="{FF2B5EF4-FFF2-40B4-BE49-F238E27FC236}">
                <a16:creationId xmlns:a16="http://schemas.microsoft.com/office/drawing/2014/main" id="{0EF0A4E3-15A1-4AAE-8F69-DBDF2933F5C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6388" y="2879500"/>
            <a:ext cx="2884488" cy="37719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>
            <a:extLst>
              <a:ext uri="{FF2B5EF4-FFF2-40B4-BE49-F238E27FC236}">
                <a16:creationId xmlns:a16="http://schemas.microsoft.com/office/drawing/2014/main" id="{600192E1-D6F3-4D0B-8517-0AF98A39D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200"/>
            <a:ext cx="91440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b="1" dirty="0">
                <a:latin typeface="Verdana" panose="020B0604030504040204" pitchFamily="34" charset="0"/>
              </a:rPr>
              <a:t>Rates of parasitism on leaflets</a:t>
            </a:r>
            <a:br>
              <a:rPr lang="en-US" altLang="en-US" b="1" dirty="0">
                <a:latin typeface="Verdana" panose="020B0604030504040204" pitchFamily="34" charset="0"/>
              </a:rPr>
            </a:br>
            <a:r>
              <a:rPr lang="en-US" altLang="en-US" b="1" dirty="0">
                <a:latin typeface="Verdana" panose="020B0604030504040204" pitchFamily="34" charset="0"/>
              </a:rPr>
              <a:t>in Florida</a:t>
            </a:r>
            <a:endParaRPr lang="en-US" altLang="en-US" sz="2400" b="1" dirty="0">
              <a:latin typeface="Verdana" panose="020B0604030504040204" pitchFamily="34" charset="0"/>
            </a:endParaRPr>
          </a:p>
        </p:txBody>
      </p:sp>
      <p:graphicFrame>
        <p:nvGraphicFramePr>
          <p:cNvPr id="4102" name="Object 1">
            <a:extLst>
              <a:ext uri="{FF2B5EF4-FFF2-40B4-BE49-F238E27FC236}">
                <a16:creationId xmlns:a16="http://schemas.microsoft.com/office/drawing/2014/main" id="{8C58A7F3-A0B5-48D3-AC79-3D4E1E9C6B7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862020904"/>
              </p:ext>
            </p:extLst>
          </p:nvPr>
        </p:nvGraphicFramePr>
        <p:xfrm>
          <a:off x="0" y="1522592"/>
          <a:ext cx="9144000" cy="5223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6219825" imgH="3552825" progId="Excel.Chart.8">
                  <p:embed/>
                </p:oleObj>
              </mc:Choice>
              <mc:Fallback>
                <p:oleObj name="Chart" r:id="rId3" imgW="6219825" imgH="3552825" progId="Excel.Chart.8">
                  <p:embed/>
                  <p:pic>
                    <p:nvPicPr>
                      <p:cNvPr id="4102" name="Object 1">
                        <a:extLst>
                          <a:ext uri="{FF2B5EF4-FFF2-40B4-BE49-F238E27FC236}">
                            <a16:creationId xmlns:a16="http://schemas.microsoft.com/office/drawing/2014/main" id="{8C58A7F3-A0B5-48D3-AC79-3D4E1E9C6B7B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2592"/>
                        <a:ext cx="9144000" cy="5223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7105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>
            <a:extLst>
              <a:ext uri="{FF2B5EF4-FFF2-40B4-BE49-F238E27FC236}">
                <a16:creationId xmlns:a16="http://schemas.microsoft.com/office/drawing/2014/main" id="{34B8413C-6F72-4961-8227-22ECA9CF0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28600"/>
            <a:ext cx="7772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4000" b="1" i="1" dirty="0" err="1">
                <a:latin typeface="Verdana" panose="020B0604030504040204" pitchFamily="34" charset="0"/>
              </a:rPr>
              <a:t>Cybocephalus</a:t>
            </a:r>
            <a:r>
              <a:rPr lang="en-US" altLang="en-US" sz="4000" b="1" i="1" dirty="0">
                <a:latin typeface="Verdana" panose="020B0604030504040204" pitchFamily="34" charset="0"/>
              </a:rPr>
              <a:t> </a:t>
            </a:r>
            <a:r>
              <a:rPr lang="en-US" altLang="en-US" sz="4000" b="1" i="1" dirty="0" err="1">
                <a:latin typeface="Verdana" panose="020B0604030504040204" pitchFamily="34" charset="0"/>
              </a:rPr>
              <a:t>nipponicus</a:t>
            </a:r>
            <a:endParaRPr lang="en-US" altLang="en-US" b="1" i="1" dirty="0">
              <a:latin typeface="Verdana" panose="020B0604030504040204" pitchFamily="34" charset="0"/>
            </a:endParaRPr>
          </a:p>
        </p:txBody>
      </p:sp>
      <p:pic>
        <p:nvPicPr>
          <p:cNvPr id="5123" name="Picture 5" descr="C">
            <a:extLst>
              <a:ext uri="{FF2B5EF4-FFF2-40B4-BE49-F238E27FC236}">
                <a16:creationId xmlns:a16="http://schemas.microsoft.com/office/drawing/2014/main" id="{09C3F95A-67C2-4B41-92F7-E337F018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25" y="1600200"/>
            <a:ext cx="2797175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6" descr="C">
            <a:extLst>
              <a:ext uri="{FF2B5EF4-FFF2-40B4-BE49-F238E27FC236}">
                <a16:creationId xmlns:a16="http://schemas.microsoft.com/office/drawing/2014/main" id="{BD6EFCF5-C4BB-4A42-9734-F085AA287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1138" y="1600200"/>
            <a:ext cx="305435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 Box 7">
            <a:extLst>
              <a:ext uri="{FF2B5EF4-FFF2-40B4-BE49-F238E27FC236}">
                <a16:creationId xmlns:a16="http://schemas.microsoft.com/office/drawing/2014/main" id="{A26A4229-27EF-46E4-94D7-DEC02B7E0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505325"/>
            <a:ext cx="6629400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Larvae and adults are predaceous on</a:t>
            </a:r>
            <a:b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many species of armored scales</a:t>
            </a:r>
          </a:p>
          <a:p>
            <a:pPr>
              <a:spcBef>
                <a:spcPct val="50000"/>
              </a:spcBef>
              <a:defRPr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r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Larval-pupal parasitoid</a:t>
            </a:r>
            <a:b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</a:rPr>
              <a:t>Aphanogmus</a:t>
            </a:r>
            <a:r>
              <a:rPr lang="en-US" sz="2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i="1" dirty="0" err="1">
                <a:solidFill>
                  <a:schemeClr val="accent2">
                    <a:lumMod val="50000"/>
                  </a:schemeClr>
                </a:solidFill>
              </a:rPr>
              <a:t>albicoxalis</a:t>
            </a:r>
            <a:endParaRPr lang="en-US" sz="24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26" name="Picture 8" descr="Cybocephalus feeding on eggs">
            <a:extLst>
              <a:ext uri="{FF2B5EF4-FFF2-40B4-BE49-F238E27FC236}">
                <a16:creationId xmlns:a16="http://schemas.microsoft.com/office/drawing/2014/main" id="{9BDAA9C9-9CD2-421B-A12D-E1FE8B189B39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57863" y="1600200"/>
            <a:ext cx="3386137" cy="2770188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7" name="Picture 1">
            <a:extLst>
              <a:ext uri="{FF2B5EF4-FFF2-40B4-BE49-F238E27FC236}">
                <a16:creationId xmlns:a16="http://schemas.microsoft.com/office/drawing/2014/main" id="{441A9D69-B3E5-4049-ABA9-CF4AA8C2AE9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799" y="4953000"/>
            <a:ext cx="2375543" cy="183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3DA63CB4-90CA-4269-99EF-042E7722C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09" y="1676400"/>
            <a:ext cx="387453" cy="53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125" tIns="42062" rIns="84125" bIns="42062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800" b="1" dirty="0">
                <a:solidFill>
                  <a:srgbClr val="FFC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♀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altLang="en-US" sz="1800" dirty="0"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CE97158-A6ED-46BD-8195-B4DC0AC56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220" y="1676400"/>
            <a:ext cx="491655" cy="53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125" tIns="42062" rIns="84125" bIns="42062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800" b="1" dirty="0">
                <a:solidFill>
                  <a:srgbClr val="FFC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♂</a:t>
            </a:r>
            <a:r>
              <a:rPr lang="en-US" altLang="en-US" sz="4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altLang="en-US" sz="5400" dirty="0">
              <a:latin typeface="Verdana" panose="020B060403050404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ADAA7E8F-8D91-4CBF-8F29-016BC72EE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29526"/>
            <a:ext cx="7772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4000" b="1" i="1" dirty="0" err="1">
                <a:latin typeface="Verdana" panose="020B0604030504040204" pitchFamily="34" charset="0"/>
              </a:rPr>
              <a:t>Rhyzobius</a:t>
            </a:r>
            <a:r>
              <a:rPr lang="en-US" altLang="en-US" sz="4000" b="1" i="1" dirty="0">
                <a:latin typeface="Verdana" panose="020B0604030504040204" pitchFamily="34" charset="0"/>
              </a:rPr>
              <a:t> </a:t>
            </a:r>
            <a:r>
              <a:rPr lang="en-US" altLang="en-US" sz="4000" b="1" i="1" dirty="0" err="1">
                <a:latin typeface="Verdana" panose="020B0604030504040204" pitchFamily="34" charset="0"/>
              </a:rPr>
              <a:t>lophanthae</a:t>
            </a:r>
            <a:endParaRPr lang="en-US" altLang="en-US" b="1" i="1" dirty="0">
              <a:latin typeface="Verdana" panose="020B0604030504040204" pitchFamily="34" charset="0"/>
            </a:endParaRPr>
          </a:p>
        </p:txBody>
      </p:sp>
      <p:sp>
        <p:nvSpPr>
          <p:cNvPr id="8197" name="Text Box 7">
            <a:extLst>
              <a:ext uri="{FF2B5EF4-FFF2-40B4-BE49-F238E27FC236}">
                <a16:creationId xmlns:a16="http://schemas.microsoft.com/office/drawing/2014/main" id="{50E1F45C-830F-49BD-8BD0-666244DF5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715000"/>
            <a:ext cx="7696200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Why is it not abundant in Florida?</a:t>
            </a:r>
            <a:endParaRPr lang="en-US" sz="24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148" name="Picture 6" descr="Rhyzobius lophanthae larva">
            <a:extLst>
              <a:ext uri="{FF2B5EF4-FFF2-40B4-BE49-F238E27FC236}">
                <a16:creationId xmlns:a16="http://schemas.microsoft.com/office/drawing/2014/main" id="{9F3742B2-8EF6-459A-BB87-D66A3D96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3100" y="1828800"/>
            <a:ext cx="27051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14">
            <a:extLst>
              <a:ext uri="{FF2B5EF4-FFF2-40B4-BE49-F238E27FC236}">
                <a16:creationId xmlns:a16="http://schemas.microsoft.com/office/drawing/2014/main" id="{A5406AD6-43A1-4D05-B70D-E3B32D371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>
              <a:latin typeface="Verdana" panose="020B0604030504040204" pitchFamily="34" charset="0"/>
            </a:endParaRPr>
          </a:p>
        </p:txBody>
      </p:sp>
      <p:grpSp>
        <p:nvGrpSpPr>
          <p:cNvPr id="6150" name="Group 4">
            <a:extLst>
              <a:ext uri="{FF2B5EF4-FFF2-40B4-BE49-F238E27FC236}">
                <a16:creationId xmlns:a16="http://schemas.microsoft.com/office/drawing/2014/main" id="{E91D3474-E885-4528-A7C5-BE5F866EB6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6075" y="1600200"/>
            <a:ext cx="5943600" cy="4221163"/>
            <a:chOff x="2527" y="9735"/>
            <a:chExt cx="7788" cy="5567"/>
          </a:xfrm>
        </p:grpSpPr>
        <p:sp>
          <p:nvSpPr>
            <p:cNvPr id="6151" name="AutoShape 13">
              <a:extLst>
                <a:ext uri="{FF2B5EF4-FFF2-40B4-BE49-F238E27FC236}">
                  <a16:creationId xmlns:a16="http://schemas.microsoft.com/office/drawing/2014/main" id="{ACAEC4CF-6C3A-4C78-9B40-FC08BCC4636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27" y="9735"/>
              <a:ext cx="7788" cy="5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152" name="Group 5">
              <a:extLst>
                <a:ext uri="{FF2B5EF4-FFF2-40B4-BE49-F238E27FC236}">
                  <a16:creationId xmlns:a16="http://schemas.microsoft.com/office/drawing/2014/main" id="{F6E3EEFC-BF42-4D5C-993B-D8437D7ACD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9" y="10037"/>
              <a:ext cx="6898" cy="4521"/>
              <a:chOff x="0" y="117"/>
              <a:chExt cx="3587" cy="2336"/>
            </a:xfrm>
          </p:grpSpPr>
          <p:pic>
            <p:nvPicPr>
              <p:cNvPr id="6153" name="Picture 11" descr="rhyzobius top">
                <a:extLst>
                  <a:ext uri="{FF2B5EF4-FFF2-40B4-BE49-F238E27FC236}">
                    <a16:creationId xmlns:a16="http://schemas.microsoft.com/office/drawing/2014/main" id="{FFA56A2B-65F2-4188-B498-8C3F9306C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17"/>
                <a:ext cx="3587" cy="2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54" name="Rectangle 9">
                <a:extLst>
                  <a:ext uri="{FF2B5EF4-FFF2-40B4-BE49-F238E27FC236}">
                    <a16:creationId xmlns:a16="http://schemas.microsoft.com/office/drawing/2014/main" id="{EF42F9E7-44BC-43CF-9495-46D34661A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" y="117"/>
                <a:ext cx="264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25" tIns="42062" rIns="84125" bIns="42062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♀</a:t>
                </a:r>
                <a:r>
                  <a:rPr lang="en-US" alt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endParaRPr lang="en-US" altLang="en-US" sz="1800" dirty="0"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55" name="Rectangle 7">
                <a:extLst>
                  <a:ext uri="{FF2B5EF4-FFF2-40B4-BE49-F238E27FC236}">
                    <a16:creationId xmlns:a16="http://schemas.microsoft.com/office/drawing/2014/main" id="{D7A471E2-AF9E-4573-8B19-36C9C15C2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" y="123"/>
                <a:ext cx="335" cy="3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BBE0E3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84125" tIns="42062" rIns="84125" bIns="42062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♂ </a:t>
                </a:r>
                <a:endParaRPr lang="en-US" altLang="en-US" sz="2800" dirty="0">
                  <a:latin typeface="Verdana" panose="020B060403050404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C0E26CCE-09D3-4404-AA4E-E8296CF4E9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2271237"/>
            <a:ext cx="8839200" cy="456392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28CBB49-6D4B-45D5-8F03-1C528D98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63476"/>
            <a:ext cx="3627257" cy="217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37BA0659-0B7B-4C6E-B49F-914FCE4DA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3476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 dirty="0"/>
              <a:t>1947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62933A0E-95F6-4DF6-BBD8-D0339FF048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5585" y="64008"/>
            <a:ext cx="4473615" cy="217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>
            <a:extLst>
              <a:ext uri="{FF2B5EF4-FFF2-40B4-BE49-F238E27FC236}">
                <a16:creationId xmlns:a16="http://schemas.microsoft.com/office/drawing/2014/main" id="{64CDA713-2A6E-46E9-BE06-524288E80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347"/>
            <a:ext cx="9144000" cy="5222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FOREIGN EXPLORATION</a:t>
            </a:r>
          </a:p>
        </p:txBody>
      </p:sp>
      <p:pic>
        <p:nvPicPr>
          <p:cNvPr id="7174" name="Picture 9">
            <a:extLst>
              <a:ext uri="{FF2B5EF4-FFF2-40B4-BE49-F238E27FC236}">
                <a16:creationId xmlns:a16="http://schemas.microsoft.com/office/drawing/2014/main" id="{25F71A76-5604-44E5-90B9-200BB923572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46" y="955412"/>
            <a:ext cx="3810000" cy="28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1">
            <a:extLst>
              <a:ext uri="{FF2B5EF4-FFF2-40B4-BE49-F238E27FC236}">
                <a16:creationId xmlns:a16="http://schemas.microsoft.com/office/drawing/2014/main" id="{61D8EE75-B6AE-468A-A63B-DC1EE9531E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46" y="3965271"/>
            <a:ext cx="3810000" cy="28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TextBox 12">
            <a:extLst>
              <a:ext uri="{FF2B5EF4-FFF2-40B4-BE49-F238E27FC236}">
                <a16:creationId xmlns:a16="http://schemas.microsoft.com/office/drawing/2014/main" id="{ECC4CB5F-38C8-4A2A-A6AD-484FA0299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10931"/>
            <a:ext cx="502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latin typeface="Verdana" panose="020B0604030504040204" pitchFamily="34" charset="0"/>
              </a:rPr>
              <a:t>VIETNAM – 2006, 2007</a:t>
            </a:r>
          </a:p>
        </p:txBody>
      </p:sp>
      <p:pic>
        <p:nvPicPr>
          <p:cNvPr id="3" name="Picture 2" descr="A picture containing text, sky, grass, outdoor&#10;&#10;Description automatically generated">
            <a:extLst>
              <a:ext uri="{FF2B5EF4-FFF2-40B4-BE49-F238E27FC236}">
                <a16:creationId xmlns:a16="http://schemas.microsoft.com/office/drawing/2014/main" id="{F2A02D6B-EAD4-4C7E-A7A6-F6826A6A6D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7969" y="955412"/>
            <a:ext cx="4267200" cy="2856480"/>
          </a:xfrm>
          <a:prstGeom prst="rect">
            <a:avLst/>
          </a:prstGeom>
        </p:spPr>
      </p:pic>
      <p:pic>
        <p:nvPicPr>
          <p:cNvPr id="5" name="Picture 4" descr="A picture containing tree, grass, outdoor, plant&#10;&#10;Description automatically generated">
            <a:extLst>
              <a:ext uri="{FF2B5EF4-FFF2-40B4-BE49-F238E27FC236}">
                <a16:creationId xmlns:a16="http://schemas.microsoft.com/office/drawing/2014/main" id="{95B41F7D-B6F7-41FD-891C-0A425968AA1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7969" y="3965271"/>
            <a:ext cx="4267200" cy="28363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>
            <a:extLst>
              <a:ext uri="{FF2B5EF4-FFF2-40B4-BE49-F238E27FC236}">
                <a16:creationId xmlns:a16="http://schemas.microsoft.com/office/drawing/2014/main" id="{64CDA713-2A6E-46E9-BE06-524288E80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347"/>
            <a:ext cx="9144000" cy="5222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FOREIGN EXPLORATION</a:t>
            </a:r>
          </a:p>
        </p:txBody>
      </p:sp>
      <p:sp>
        <p:nvSpPr>
          <p:cNvPr id="7177" name="TextBox 12">
            <a:extLst>
              <a:ext uri="{FF2B5EF4-FFF2-40B4-BE49-F238E27FC236}">
                <a16:creationId xmlns:a16="http://schemas.microsoft.com/office/drawing/2014/main" id="{ECC4CB5F-38C8-4A2A-A6AD-484FA0299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10931"/>
            <a:ext cx="502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latin typeface="Verdana" panose="020B0604030504040204" pitchFamily="34" charset="0"/>
              </a:rPr>
              <a:t>CHINA – 2006, 2009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B8544BAF-A245-4CBB-9B1A-007C755D6A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8600" y="933219"/>
            <a:ext cx="4038600" cy="272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857B41D-9243-4087-B8DA-92F8F6AC33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860" y="3773784"/>
            <a:ext cx="4038600" cy="302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picture containing outdoor, grass, plant, tree&#10;&#10;Description automatically generated">
            <a:extLst>
              <a:ext uri="{FF2B5EF4-FFF2-40B4-BE49-F238E27FC236}">
                <a16:creationId xmlns:a16="http://schemas.microsoft.com/office/drawing/2014/main" id="{270AA7E4-06B8-4BAC-B55A-3DE554C5BEA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933218"/>
            <a:ext cx="4495800" cy="2724382"/>
          </a:xfrm>
          <a:prstGeom prst="rect">
            <a:avLst/>
          </a:prstGeom>
        </p:spPr>
      </p:pic>
      <p:pic>
        <p:nvPicPr>
          <p:cNvPr id="7" name="Picture 6" descr="A group of palm trees&#10;&#10;Description automatically generated with medium confidence">
            <a:extLst>
              <a:ext uri="{FF2B5EF4-FFF2-40B4-BE49-F238E27FC236}">
                <a16:creationId xmlns:a16="http://schemas.microsoft.com/office/drawing/2014/main" id="{A99F79D8-7E7C-48EE-BFFB-7920783C8E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3773783"/>
            <a:ext cx="4495800" cy="3027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9141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>
            <a:extLst>
              <a:ext uri="{FF2B5EF4-FFF2-40B4-BE49-F238E27FC236}">
                <a16:creationId xmlns:a16="http://schemas.microsoft.com/office/drawing/2014/main" id="{64CDA713-2A6E-46E9-BE06-524288E80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347"/>
            <a:ext cx="9144000" cy="5222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FOREIGN EXPLORATION</a:t>
            </a:r>
          </a:p>
        </p:txBody>
      </p:sp>
      <p:sp>
        <p:nvSpPr>
          <p:cNvPr id="7177" name="TextBox 12">
            <a:extLst>
              <a:ext uri="{FF2B5EF4-FFF2-40B4-BE49-F238E27FC236}">
                <a16:creationId xmlns:a16="http://schemas.microsoft.com/office/drawing/2014/main" id="{ECC4CB5F-38C8-4A2A-A6AD-484FA0299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9300" y="457200"/>
            <a:ext cx="5105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FFFF00"/>
                </a:solidFill>
                <a:latin typeface="Verdana" panose="020B0604030504040204" pitchFamily="34" charset="0"/>
              </a:rPr>
              <a:t>THAILAND – 2007, 2009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EF6814D-85BE-4381-B9BF-3A5B8915C4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" y="4038600"/>
            <a:ext cx="3949036" cy="276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DCEA0D64-6E41-4E98-B872-77085C2F36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441" y="999462"/>
            <a:ext cx="3951995" cy="296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close-up of some plants&#10;&#10;Description automatically generated with medium confidence">
            <a:extLst>
              <a:ext uri="{FF2B5EF4-FFF2-40B4-BE49-F238E27FC236}">
                <a16:creationId xmlns:a16="http://schemas.microsoft.com/office/drawing/2014/main" id="{C767BB31-1777-49ED-9B72-A51EB201DF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200" y="4038600"/>
            <a:ext cx="4724400" cy="2763053"/>
          </a:xfrm>
          <a:prstGeom prst="rect">
            <a:avLst/>
          </a:prstGeom>
        </p:spPr>
      </p:pic>
      <p:pic>
        <p:nvPicPr>
          <p:cNvPr id="7" name="Picture 6" descr="A picture containing tree, outdoor, sky, plant&#10;&#10;Description automatically generated">
            <a:extLst>
              <a:ext uri="{FF2B5EF4-FFF2-40B4-BE49-F238E27FC236}">
                <a16:creationId xmlns:a16="http://schemas.microsoft.com/office/drawing/2014/main" id="{4C295685-9F53-493E-A849-1521002835C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199" y="999461"/>
            <a:ext cx="4724399" cy="29629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3359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4" descr="http://www.brgb.org/species_image/Apoanagyrus%20purpureus_1.jpg">
            <a:extLst>
              <a:ext uri="{FF2B5EF4-FFF2-40B4-BE49-F238E27FC236}">
                <a16:creationId xmlns:a16="http://schemas.microsoft.com/office/drawing/2014/main" id="{29CE178D-3DC0-4724-BE2D-5F8EFDCF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1100" y="1209675"/>
            <a:ext cx="31051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6" descr="http://www.nhm.ac.uk/resources/research-curation/projects/chalcidoids/images/chalc071.jpg">
            <a:extLst>
              <a:ext uri="{FF2B5EF4-FFF2-40B4-BE49-F238E27FC236}">
                <a16:creationId xmlns:a16="http://schemas.microsoft.com/office/drawing/2014/main" id="{864AF0AC-BF3C-48E3-863D-7D46CC7D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3113" y="4059238"/>
            <a:ext cx="30765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4">
            <a:extLst>
              <a:ext uri="{FF2B5EF4-FFF2-40B4-BE49-F238E27FC236}">
                <a16:creationId xmlns:a16="http://schemas.microsoft.com/office/drawing/2014/main" id="{2229C236-7310-4EAB-A31C-906B43BA1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1888" y="4059238"/>
            <a:ext cx="1447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 b="1">
                <a:latin typeface="Verdana" panose="020B0604030504040204" pitchFamily="34" charset="0"/>
              </a:rPr>
              <a:t>Natural History Museum, UK</a:t>
            </a:r>
          </a:p>
        </p:txBody>
      </p:sp>
      <p:sp>
        <p:nvSpPr>
          <p:cNvPr id="8198" name="TextBox 5">
            <a:extLst>
              <a:ext uri="{FF2B5EF4-FFF2-40B4-BE49-F238E27FC236}">
                <a16:creationId xmlns:a16="http://schemas.microsoft.com/office/drawing/2014/main" id="{DDB1DFD3-9F44-4246-A499-755F8C49D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192213"/>
            <a:ext cx="9334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 b="1">
                <a:solidFill>
                  <a:schemeClr val="bg1"/>
                </a:solidFill>
                <a:latin typeface="Verdana" panose="020B0604030504040204" pitchFamily="34" charset="0"/>
              </a:rPr>
              <a:t>Photo: BA Bhuiya</a:t>
            </a:r>
          </a:p>
        </p:txBody>
      </p:sp>
      <p:sp>
        <p:nvSpPr>
          <p:cNvPr id="8199" name="TextBox 1">
            <a:extLst>
              <a:ext uri="{FF2B5EF4-FFF2-40B4-BE49-F238E27FC236}">
                <a16:creationId xmlns:a16="http://schemas.microsoft.com/office/drawing/2014/main" id="{2A2B7680-CC06-4560-9BDE-F1DCA31AD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357" y="1217813"/>
            <a:ext cx="5353050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i="1" dirty="0" err="1">
                <a:latin typeface="Verdana" panose="020B0604030504040204" pitchFamily="34" charset="0"/>
              </a:rPr>
              <a:t>Aprostocetus</a:t>
            </a:r>
            <a:r>
              <a:rPr lang="en-US" altLang="en-US" sz="2800" b="1" i="1" dirty="0">
                <a:latin typeface="Verdana" panose="020B0604030504040204" pitchFamily="34" charset="0"/>
              </a:rPr>
              <a:t> </a:t>
            </a:r>
            <a:r>
              <a:rPr lang="en-US" altLang="en-US" sz="2800" b="1" i="1" dirty="0" err="1">
                <a:latin typeface="Verdana" panose="020B0604030504040204" pitchFamily="34" charset="0"/>
              </a:rPr>
              <a:t>purpureus</a:t>
            </a:r>
            <a:br>
              <a:rPr lang="en-US" altLang="en-US" sz="2800" b="1" i="1" dirty="0">
                <a:latin typeface="Verdana" panose="020B0604030504040204" pitchFamily="34" charset="0"/>
              </a:rPr>
            </a:br>
            <a:r>
              <a:rPr lang="en-US" altLang="en-US" sz="2400" b="1" i="1" dirty="0">
                <a:latin typeface="Verdana" panose="020B0604030504040204" pitchFamily="34" charset="0"/>
              </a:rPr>
              <a:t>     </a:t>
            </a:r>
            <a:r>
              <a:rPr lang="en-US" altLang="en-US" sz="2400" b="1" dirty="0">
                <a:latin typeface="Verdana" panose="020B0604030504040204" pitchFamily="34" charset="0"/>
              </a:rPr>
              <a:t>- generalist that attacks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    females scales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- widespread, not too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    common in Asia</a:t>
            </a:r>
          </a:p>
        </p:txBody>
      </p:sp>
      <p:sp>
        <p:nvSpPr>
          <p:cNvPr id="8200" name="TextBox 7">
            <a:extLst>
              <a:ext uri="{FF2B5EF4-FFF2-40B4-BE49-F238E27FC236}">
                <a16:creationId xmlns:a16="http://schemas.microsoft.com/office/drawing/2014/main" id="{1854A173-48E6-48A4-AB57-7CBFE7D24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54599"/>
            <a:ext cx="59436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 i="1" dirty="0" err="1">
                <a:latin typeface="Verdana" panose="020B0604030504040204" pitchFamily="34" charset="0"/>
              </a:rPr>
              <a:t>Arrhenophagus</a:t>
            </a:r>
            <a:r>
              <a:rPr lang="en-US" altLang="en-US" sz="2800" b="1" i="1" dirty="0">
                <a:latin typeface="Verdana" panose="020B0604030504040204" pitchFamily="34" charset="0"/>
              </a:rPr>
              <a:t> </a:t>
            </a:r>
            <a:r>
              <a:rPr lang="en-US" altLang="en-US" sz="2800" b="1" i="1" dirty="0" err="1">
                <a:latin typeface="Verdana" panose="020B0604030504040204" pitchFamily="34" charset="0"/>
              </a:rPr>
              <a:t>chionaspidis</a:t>
            </a:r>
            <a:br>
              <a:rPr lang="en-US" altLang="en-US" sz="2800" b="1" i="1" dirty="0">
                <a:latin typeface="Verdana" panose="020B0604030504040204" pitchFamily="34" charset="0"/>
              </a:rPr>
            </a:br>
            <a:r>
              <a:rPr lang="en-US" altLang="en-US" sz="2400" b="1" i="1" dirty="0">
                <a:latin typeface="Verdana" panose="020B0604030504040204" pitchFamily="34" charset="0"/>
              </a:rPr>
              <a:t>     </a:t>
            </a:r>
            <a:r>
              <a:rPr lang="en-US" altLang="en-US" sz="2400" b="1" dirty="0">
                <a:latin typeface="Verdana" panose="020B0604030504040204" pitchFamily="34" charset="0"/>
              </a:rPr>
              <a:t>- specialist on male armored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    scales only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endParaRPr lang="en-US" altLang="en-US" sz="2400" b="1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Verdana" panose="020B0604030504040204" pitchFamily="34" charset="0"/>
              </a:rPr>
              <a:t>     - widespread and abundant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	in Asia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</a:t>
            </a:r>
            <a:endParaRPr lang="en-US" altLang="en-US" sz="2400" b="1" i="1" dirty="0">
              <a:latin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7A2E2-C47B-4A8D-A981-B7F9AF829385}"/>
              </a:ext>
            </a:extLst>
          </p:cNvPr>
          <p:cNvSpPr txBox="1"/>
          <p:nvPr/>
        </p:nvSpPr>
        <p:spPr>
          <a:xfrm>
            <a:off x="1895475" y="122227"/>
            <a:ext cx="5353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FOREIGN EXPLORATION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TextBox 1">
            <a:extLst>
              <a:ext uri="{FF2B5EF4-FFF2-40B4-BE49-F238E27FC236}">
                <a16:creationId xmlns:a16="http://schemas.microsoft.com/office/drawing/2014/main" id="{2A2B7680-CC06-4560-9BDE-F1DCA31AD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6" y="5410200"/>
            <a:ext cx="8991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 dirty="0">
                <a:latin typeface="Verdana" panose="020B0604030504040204" pitchFamily="34" charset="0"/>
              </a:rPr>
              <a:t>     </a:t>
            </a:r>
            <a:r>
              <a:rPr lang="en-US" altLang="en-US" sz="2400" b="1" dirty="0">
                <a:latin typeface="Verdana" panose="020B0604030504040204" pitchFamily="34" charset="0"/>
              </a:rPr>
              <a:t>- generalists that attack females scales</a:t>
            </a:r>
            <a:br>
              <a:rPr lang="en-US" altLang="en-US" sz="2400" b="1" dirty="0">
                <a:latin typeface="Verdana" panose="020B0604030504040204" pitchFamily="34" charset="0"/>
              </a:rPr>
            </a:br>
            <a:br>
              <a:rPr lang="en-US" altLang="en-US" sz="2400" b="1" dirty="0">
                <a:latin typeface="Verdana" panose="020B0604030504040204" pitchFamily="34" charset="0"/>
              </a:rPr>
            </a:br>
            <a:r>
              <a:rPr lang="en-US" altLang="en-US" sz="2400" b="1" dirty="0">
                <a:latin typeface="Verdana" panose="020B0604030504040204" pitchFamily="34" charset="0"/>
              </a:rPr>
              <a:t>     - widespread for biocontrol in citrus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7A2E2-C47B-4A8D-A981-B7F9AF829385}"/>
              </a:ext>
            </a:extLst>
          </p:cNvPr>
          <p:cNvSpPr txBox="1"/>
          <p:nvPr/>
        </p:nvSpPr>
        <p:spPr>
          <a:xfrm>
            <a:off x="1895475" y="122227"/>
            <a:ext cx="53530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i="1" dirty="0" err="1"/>
              <a:t>Aphytis</a:t>
            </a:r>
            <a:r>
              <a:rPr lang="en-US" sz="2800" b="1" i="1" dirty="0"/>
              <a:t> </a:t>
            </a:r>
            <a:r>
              <a:rPr lang="en-US" sz="2800" b="1" i="1" dirty="0" err="1"/>
              <a:t>lingnanensis</a:t>
            </a:r>
            <a:r>
              <a:rPr lang="en-US" sz="2800" b="1" dirty="0"/>
              <a:t>? </a:t>
            </a:r>
            <a:r>
              <a:rPr lang="en-US" sz="2800" b="1" i="1" dirty="0" err="1"/>
              <a:t>Aphytis</a:t>
            </a:r>
            <a:r>
              <a:rPr lang="en-US" sz="2800" b="1" i="1" dirty="0"/>
              <a:t> </a:t>
            </a:r>
            <a:r>
              <a:rPr lang="en-US" sz="2800" b="1" i="1" dirty="0" err="1"/>
              <a:t>lepidosaphes</a:t>
            </a:r>
            <a:r>
              <a:rPr lang="en-US" sz="2800" b="1" dirty="0"/>
              <a:t>?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cryptic species? biotypes?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F0B175-E6AA-48F6-8C81-C1EC4D0A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2193882"/>
            <a:ext cx="4491038" cy="3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AF292C2B-04C3-4FC8-85D4-581320910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5559" r="15833" b="12202"/>
          <a:stretch/>
        </p:blipFill>
        <p:spPr bwMode="auto">
          <a:xfrm>
            <a:off x="4840738" y="2193882"/>
            <a:ext cx="4074662" cy="3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8225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>
            <a:extLst>
              <a:ext uri="{FF2B5EF4-FFF2-40B4-BE49-F238E27FC236}">
                <a16:creationId xmlns:a16="http://schemas.microsoft.com/office/drawing/2014/main" id="{8E83C515-A169-4D6B-A5E4-3F97BBD89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0" y="927309"/>
            <a:ext cx="8534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4000" b="1" i="1" dirty="0" err="1">
                <a:solidFill>
                  <a:srgbClr val="C00000"/>
                </a:solidFill>
                <a:latin typeface="Verdana" panose="020B0604030504040204" pitchFamily="34" charset="0"/>
              </a:rPr>
              <a:t>Phaenochilus</a:t>
            </a:r>
            <a:r>
              <a:rPr lang="en-US" altLang="en-US" sz="4000" b="1" i="1" dirty="0">
                <a:solidFill>
                  <a:srgbClr val="C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4000" b="1" i="1" dirty="0" err="1">
                <a:solidFill>
                  <a:srgbClr val="C00000"/>
                </a:solidFill>
                <a:latin typeface="Verdana" panose="020B0604030504040204" pitchFamily="34" charset="0"/>
              </a:rPr>
              <a:t>kashaya</a:t>
            </a:r>
            <a:endParaRPr lang="en-US" altLang="en-US" b="1" i="1" dirty="0">
              <a:solidFill>
                <a:srgbClr val="C00000"/>
              </a:solidFill>
              <a:latin typeface="Verdana" panose="020B0604030504040204" pitchFamily="34" charset="0"/>
            </a:endParaRPr>
          </a:p>
        </p:txBody>
      </p:sp>
      <p:sp>
        <p:nvSpPr>
          <p:cNvPr id="8197" name="Text Box 7">
            <a:extLst>
              <a:ext uri="{FF2B5EF4-FFF2-40B4-BE49-F238E27FC236}">
                <a16:creationId xmlns:a16="http://schemas.microsoft.com/office/drawing/2014/main" id="{FD8675C5-1D4E-4BF8-B2EF-BBDC9405F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6096000"/>
            <a:ext cx="7696200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EFD96-8D6A-45F8-90F6-07A9D49E20D2}"/>
              </a:ext>
            </a:extLst>
          </p:cNvPr>
          <p:cNvSpPr/>
          <p:nvPr/>
        </p:nvSpPr>
        <p:spPr>
          <a:xfrm>
            <a:off x="1944688" y="228600"/>
            <a:ext cx="50895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800" b="1" dirty="0"/>
              <a:t>FOREIGN EXPLORATION</a:t>
            </a:r>
          </a:p>
        </p:txBody>
      </p:sp>
      <p:pic>
        <p:nvPicPr>
          <p:cNvPr id="9221" name="Picture 7">
            <a:extLst>
              <a:ext uri="{FF2B5EF4-FFF2-40B4-BE49-F238E27FC236}">
                <a16:creationId xmlns:a16="http://schemas.microsoft.com/office/drawing/2014/main" id="{0657043B-AEB4-42B4-B985-885DEDE2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870321"/>
            <a:ext cx="2748233" cy="4160520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1">
            <a:extLst>
              <a:ext uri="{FF2B5EF4-FFF2-40B4-BE49-F238E27FC236}">
                <a16:creationId xmlns:a16="http://schemas.microsoft.com/office/drawing/2014/main" id="{CCF9B4C6-030B-4BB1-B729-A1B338572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0439" y="1870321"/>
            <a:ext cx="3560555" cy="4160520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2" descr="C:\Documents and Settings\rdcave\My Documents\My Pictures\ASIA 2007\018C polita on Cy siamensis.JPG">
            <a:extLst>
              <a:ext uri="{FF2B5EF4-FFF2-40B4-BE49-F238E27FC236}">
                <a16:creationId xmlns:a16="http://schemas.microsoft.com/office/drawing/2014/main" id="{50D1FFA3-7E86-4DDB-86F6-6C3C16B3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1876064"/>
            <a:ext cx="2602493" cy="4160520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7">
            <a:extLst>
              <a:ext uri="{FF2B5EF4-FFF2-40B4-BE49-F238E27FC236}">
                <a16:creationId xmlns:a16="http://schemas.microsoft.com/office/drawing/2014/main" id="{53E83055-483A-4021-B8E6-8F2D35533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6226319"/>
            <a:ext cx="815340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Voracious predator of armored scales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184C00-DDF5-4AF3-A206-CE4CE9E93FDE}"/>
              </a:ext>
            </a:extLst>
          </p:cNvPr>
          <p:cNvSpPr txBox="1"/>
          <p:nvPr/>
        </p:nvSpPr>
        <p:spPr>
          <a:xfrm>
            <a:off x="0" y="119063"/>
            <a:ext cx="90678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/>
              <a:t>HABITAT OF </a:t>
            </a:r>
            <a:r>
              <a:rPr lang="en-US" sz="2800" b="1" i="1" dirty="0"/>
              <a:t>P. </a:t>
            </a:r>
            <a:r>
              <a:rPr lang="en-US" sz="2800" b="1" i="1" dirty="0" err="1"/>
              <a:t>kashaya</a:t>
            </a:r>
            <a:r>
              <a:rPr lang="en-US" sz="2800" b="1" i="1" dirty="0"/>
              <a:t> </a:t>
            </a:r>
            <a:r>
              <a:rPr lang="en-US" sz="2800" b="1" dirty="0"/>
              <a:t>IN THAILAND</a:t>
            </a:r>
          </a:p>
        </p:txBody>
      </p:sp>
      <p:sp>
        <p:nvSpPr>
          <p:cNvPr id="10243" name="TextBox 3">
            <a:extLst>
              <a:ext uri="{FF2B5EF4-FFF2-40B4-BE49-F238E27FC236}">
                <a16:creationId xmlns:a16="http://schemas.microsoft.com/office/drawing/2014/main" id="{6D7F5015-EFEB-460D-866F-3C7FFB467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681038"/>
            <a:ext cx="5029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Verdana" panose="020B0604030504040204" pitchFamily="34" charset="0"/>
              </a:rPr>
              <a:t>Sakaerat Environmental</a:t>
            </a:r>
            <a:br>
              <a:rPr lang="en-US" altLang="en-US" sz="2400" b="1">
                <a:latin typeface="Verdana" panose="020B0604030504040204" pitchFamily="34" charset="0"/>
              </a:rPr>
            </a:br>
            <a:r>
              <a:rPr lang="en-US" altLang="en-US" sz="2400" b="1">
                <a:latin typeface="Verdana" panose="020B0604030504040204" pitchFamily="34" charset="0"/>
              </a:rPr>
              <a:t>Research Station</a:t>
            </a:r>
          </a:p>
        </p:txBody>
      </p:sp>
      <p:sp>
        <p:nvSpPr>
          <p:cNvPr id="10244" name="TextBox 4">
            <a:extLst>
              <a:ext uri="{FF2B5EF4-FFF2-40B4-BE49-F238E27FC236}">
                <a16:creationId xmlns:a16="http://schemas.microsoft.com/office/drawing/2014/main" id="{413C99B0-20CA-47F0-9EC0-EF637FA05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863600"/>
            <a:ext cx="198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Verdana" panose="020B0604030504040204" pitchFamily="34" charset="0"/>
              </a:rPr>
              <a:t>Sub Tao</a:t>
            </a:r>
          </a:p>
        </p:txBody>
      </p:sp>
      <p:pic>
        <p:nvPicPr>
          <p:cNvPr id="10245" name="Picture 5">
            <a:extLst>
              <a:ext uri="{FF2B5EF4-FFF2-40B4-BE49-F238E27FC236}">
                <a16:creationId xmlns:a16="http://schemas.microsoft.com/office/drawing/2014/main" id="{2D6908AB-C87F-408A-B40A-B9813B1985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63" y="1501775"/>
            <a:ext cx="3584575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EBCFAA7-01B0-45AA-9743-3A9F6CCAF64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63" y="4146550"/>
            <a:ext cx="3584575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1067198B-A697-45F0-8AF1-04E3CB06F2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2825" y="1511300"/>
            <a:ext cx="361315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129EB843-2016-4683-8172-3E627A39FE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2825" y="4176713"/>
            <a:ext cx="3613150" cy="26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3DB2E6-1989-4508-BA9B-4448A2FF2B19}"/>
              </a:ext>
            </a:extLst>
          </p:cNvPr>
          <p:cNvCxnSpPr/>
          <p:nvPr/>
        </p:nvCxnSpPr>
        <p:spPr>
          <a:xfrm>
            <a:off x="411163" y="4146550"/>
            <a:ext cx="35845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92E0FF-CB28-4C86-B896-123570B04E55}"/>
              </a:ext>
            </a:extLst>
          </p:cNvPr>
          <p:cNvCxnSpPr/>
          <p:nvPr/>
        </p:nvCxnSpPr>
        <p:spPr>
          <a:xfrm>
            <a:off x="4822825" y="4195763"/>
            <a:ext cx="358616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>
            <a:extLst>
              <a:ext uri="{FF2B5EF4-FFF2-40B4-BE49-F238E27FC236}">
                <a16:creationId xmlns:a16="http://schemas.microsoft.com/office/drawing/2014/main" id="{54D1EFC8-5AEF-49BC-B7E3-D2073E98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1119"/>
            <a:ext cx="9144000" cy="9540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COMPARATIVE DEVELOPMENTAL TIMES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egg hatch-adult at 25° C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267" name="TextBox 1">
            <a:extLst>
              <a:ext uri="{FF2B5EF4-FFF2-40B4-BE49-F238E27FC236}">
                <a16:creationId xmlns:a16="http://schemas.microsoft.com/office/drawing/2014/main" id="{7AF2F368-0344-4CFC-9ACC-DF24F5D95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2209800"/>
            <a:ext cx="7970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Coccobius fulvus     </a:t>
            </a:r>
            <a:r>
              <a:rPr lang="en-US" altLang="en-US" sz="2400" b="1">
                <a:latin typeface="Verdana" panose="020B0604030504040204" pitchFamily="34" charset="0"/>
              </a:rPr>
              <a:t>                27 days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1268" name="TextBox 3">
            <a:extLst>
              <a:ext uri="{FF2B5EF4-FFF2-40B4-BE49-F238E27FC236}">
                <a16:creationId xmlns:a16="http://schemas.microsoft.com/office/drawing/2014/main" id="{DC60B4D7-5166-4A50-8D56-66D06072C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3240088"/>
            <a:ext cx="8048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Cybocephalus nipponicus       </a:t>
            </a:r>
            <a:r>
              <a:rPr lang="en-US" altLang="en-US" sz="2400" b="1">
                <a:latin typeface="Verdana" panose="020B0604030504040204" pitchFamily="34" charset="0"/>
              </a:rPr>
              <a:t>32 days</a:t>
            </a:r>
          </a:p>
        </p:txBody>
      </p:sp>
      <p:sp>
        <p:nvSpPr>
          <p:cNvPr id="11269" name="TextBox 4">
            <a:extLst>
              <a:ext uri="{FF2B5EF4-FFF2-40B4-BE49-F238E27FC236}">
                <a16:creationId xmlns:a16="http://schemas.microsoft.com/office/drawing/2014/main" id="{2FD490F8-075D-43B9-83C5-3400C3D3C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4343400"/>
            <a:ext cx="79517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Rhyzobius lophanthae            </a:t>
            </a:r>
            <a:r>
              <a:rPr lang="en-US" altLang="en-US" sz="2400" b="1">
                <a:latin typeface="Verdana" panose="020B0604030504040204" pitchFamily="34" charset="0"/>
              </a:rPr>
              <a:t>28 days</a:t>
            </a:r>
          </a:p>
        </p:txBody>
      </p:sp>
      <p:sp>
        <p:nvSpPr>
          <p:cNvPr id="11270" name="TextBox 5">
            <a:extLst>
              <a:ext uri="{FF2B5EF4-FFF2-40B4-BE49-F238E27FC236}">
                <a16:creationId xmlns:a16="http://schemas.microsoft.com/office/drawing/2014/main" id="{524B37A8-C4F5-44C7-BA59-58F93E519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5486400"/>
            <a:ext cx="7818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Phaenochilus kashaya</a:t>
            </a:r>
            <a:r>
              <a:rPr lang="en-US" altLang="en-US" sz="2400" b="1">
                <a:latin typeface="Verdana" panose="020B0604030504040204" pitchFamily="34" charset="0"/>
              </a:rPr>
              <a:t>            39 days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1271" name="TextBox 6">
            <a:extLst>
              <a:ext uri="{FF2B5EF4-FFF2-40B4-BE49-F238E27FC236}">
                <a16:creationId xmlns:a16="http://schemas.microsoft.com/office/drawing/2014/main" id="{EDFA6962-8EAE-4E0D-9012-C0AD66217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171575"/>
            <a:ext cx="7951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 dirty="0" err="1">
                <a:latin typeface="Verdana" panose="020B0604030504040204" pitchFamily="34" charset="0"/>
              </a:rPr>
              <a:t>Aulacaspis</a:t>
            </a:r>
            <a:r>
              <a:rPr lang="en-US" altLang="en-US" sz="2400" b="1" i="1" dirty="0">
                <a:latin typeface="Verdana" panose="020B0604030504040204" pitchFamily="34" charset="0"/>
              </a:rPr>
              <a:t> </a:t>
            </a:r>
            <a:r>
              <a:rPr lang="en-US" altLang="en-US" sz="2400" b="1" i="1" dirty="0" err="1">
                <a:latin typeface="Verdana" panose="020B0604030504040204" pitchFamily="34" charset="0"/>
              </a:rPr>
              <a:t>yasumatsui</a:t>
            </a:r>
            <a:r>
              <a:rPr lang="en-US" altLang="en-US" sz="2400" b="1" i="1" dirty="0">
                <a:latin typeface="Verdana" panose="020B0604030504040204" pitchFamily="34" charset="0"/>
              </a:rPr>
              <a:t>           </a:t>
            </a:r>
            <a:r>
              <a:rPr lang="en-US" altLang="en-US" sz="2400" b="1" dirty="0">
                <a:latin typeface="Verdana" panose="020B0604030504040204" pitchFamily="34" charset="0"/>
              </a:rPr>
              <a:t>23 days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>
            <a:extLst>
              <a:ext uri="{FF2B5EF4-FFF2-40B4-BE49-F238E27FC236}">
                <a16:creationId xmlns:a16="http://schemas.microsoft.com/office/drawing/2014/main" id="{50EBF067-4DFB-41B1-B6E2-028788F70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COMPARATIVE FECUNDITY</a:t>
            </a:r>
          </a:p>
        </p:txBody>
      </p:sp>
      <p:sp>
        <p:nvSpPr>
          <p:cNvPr id="12291" name="TextBox 1">
            <a:extLst>
              <a:ext uri="{FF2B5EF4-FFF2-40B4-BE49-F238E27FC236}">
                <a16:creationId xmlns:a16="http://schemas.microsoft.com/office/drawing/2014/main" id="{76DEA6B3-0FA1-496A-BEB3-A352C7060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2133600"/>
            <a:ext cx="8275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Coccobius fulvus   </a:t>
            </a:r>
            <a:r>
              <a:rPr lang="en-US" altLang="en-US" sz="2400" b="1">
                <a:latin typeface="Verdana" panose="020B0604030504040204" pitchFamily="34" charset="0"/>
              </a:rPr>
              <a:t>                   61 eggs at 25° C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2292" name="TextBox 3">
            <a:extLst>
              <a:ext uri="{FF2B5EF4-FFF2-40B4-BE49-F238E27FC236}">
                <a16:creationId xmlns:a16="http://schemas.microsoft.com/office/drawing/2014/main" id="{16CA0E73-70B9-4DA1-A55D-C4DC19666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3200400"/>
            <a:ext cx="8362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Cybocephalus nipponicus</a:t>
            </a:r>
            <a:r>
              <a:rPr lang="en-US" altLang="en-US" sz="2400" b="1">
                <a:latin typeface="Verdana" panose="020B0604030504040204" pitchFamily="34" charset="0"/>
              </a:rPr>
              <a:t>      288 eggs at 22° C</a:t>
            </a:r>
            <a:endParaRPr lang="en-US" altLang="en-US" sz="2400" b="1" i="1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2293" name="TextBox 4">
            <a:extLst>
              <a:ext uri="{FF2B5EF4-FFF2-40B4-BE49-F238E27FC236}">
                <a16:creationId xmlns:a16="http://schemas.microsoft.com/office/drawing/2014/main" id="{B88AC4E2-3B44-4E4B-BE8F-EB186FAF7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4343400"/>
            <a:ext cx="82756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Rhyzobius lophanthae             </a:t>
            </a:r>
            <a:r>
              <a:rPr lang="en-US" altLang="en-US" sz="2400" b="1">
                <a:latin typeface="Verdana" panose="020B0604030504040204" pitchFamily="34" charset="0"/>
              </a:rPr>
              <a:t>50 eggs at 24° C</a:t>
            </a:r>
            <a:endParaRPr lang="en-US" altLang="en-US" sz="2400" b="1" i="1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2294" name="TextBox 5">
            <a:extLst>
              <a:ext uri="{FF2B5EF4-FFF2-40B4-BE49-F238E27FC236}">
                <a16:creationId xmlns:a16="http://schemas.microsoft.com/office/drawing/2014/main" id="{8AA1008A-6116-495E-9D7A-7E17CFA5F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5562600"/>
            <a:ext cx="8351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Phaenochilus kashaya     </a:t>
            </a:r>
            <a:r>
              <a:rPr lang="en-US" altLang="en-US" sz="2400" b="1">
                <a:latin typeface="Verdana" panose="020B0604030504040204" pitchFamily="34" charset="0"/>
              </a:rPr>
              <a:t>      339 eggs at 20° C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2295" name="TextBox 6">
            <a:extLst>
              <a:ext uri="{FF2B5EF4-FFF2-40B4-BE49-F238E27FC236}">
                <a16:creationId xmlns:a16="http://schemas.microsoft.com/office/drawing/2014/main" id="{A2FAA326-9D0A-4841-AA27-BCAFB29AF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066800"/>
            <a:ext cx="8515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Aulacaspis yasumatsui            </a:t>
            </a:r>
            <a:r>
              <a:rPr lang="en-US" altLang="en-US" sz="2400" b="1">
                <a:latin typeface="Verdana" panose="020B0604030504040204" pitchFamily="34" charset="0"/>
              </a:rPr>
              <a:t>?? </a:t>
            </a:r>
            <a:r>
              <a:rPr lang="en-US" altLang="en-US" sz="1400" b="1">
                <a:latin typeface="Verdana" panose="020B0604030504040204" pitchFamily="34" charset="0"/>
              </a:rPr>
              <a:t>“1-10 daily, 50-150 total”</a:t>
            </a:r>
            <a:endParaRPr lang="en-US" altLang="en-US" sz="2800" b="1">
              <a:latin typeface="Verdana" panose="020B060403050404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7">
            <a:extLst>
              <a:ext uri="{FF2B5EF4-FFF2-40B4-BE49-F238E27FC236}">
                <a16:creationId xmlns:a16="http://schemas.microsoft.com/office/drawing/2014/main" id="{EE135BF0-F4FA-4536-B2F6-1DE714D59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0" y="4495800"/>
            <a:ext cx="533400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500">
                <a:solidFill>
                  <a:srgbClr val="FF0000"/>
                </a:solidFill>
                <a:latin typeface="Verdana" panose="020B0604030504040204" pitchFamily="34" charset="0"/>
              </a:rPr>
              <a:t>!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A7C7455F-A6DB-4DCA-8151-ED8C4DB4C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52413"/>
            <a:ext cx="9144000" cy="8302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bg1"/>
                </a:solidFill>
              </a:rPr>
              <a:t>COMPARATIVE CONSUMPTION RATES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at 25° C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316" name="TextBox 1">
            <a:extLst>
              <a:ext uri="{FF2B5EF4-FFF2-40B4-BE49-F238E27FC236}">
                <a16:creationId xmlns:a16="http://schemas.microsoft.com/office/drawing/2014/main" id="{22BC50A0-8169-4452-AB9D-F89EAD534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1371600"/>
            <a:ext cx="8351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Coccobius fulvus                     </a:t>
            </a:r>
            <a:r>
              <a:rPr lang="en-US" altLang="en-US" sz="2400" b="1">
                <a:latin typeface="Verdana" panose="020B0604030504040204" pitchFamily="34" charset="0"/>
              </a:rPr>
              <a:t>61/adult female</a:t>
            </a:r>
          </a:p>
        </p:txBody>
      </p:sp>
      <p:sp>
        <p:nvSpPr>
          <p:cNvPr id="13317" name="TextBox 3">
            <a:extLst>
              <a:ext uri="{FF2B5EF4-FFF2-40B4-BE49-F238E27FC236}">
                <a16:creationId xmlns:a16="http://schemas.microsoft.com/office/drawing/2014/main" id="{18CBB0CE-7F1E-4DE2-8C1C-1E83038EF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175" y="2468563"/>
            <a:ext cx="8048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Cybocephalus nipponicus       </a:t>
            </a:r>
            <a:r>
              <a:rPr lang="en-US" altLang="en-US" sz="2400" b="1">
                <a:latin typeface="Verdana" panose="020B0604030504040204" pitchFamily="34" charset="0"/>
              </a:rPr>
              <a:t>20</a:t>
            </a:r>
            <a:r>
              <a:rPr lang="en-US" altLang="en-US" sz="2400" b="1">
                <a:latin typeface="Verdana" panose="020B0604030504040204" pitchFamily="34" charset="0"/>
                <a:cs typeface="Arial" panose="020B0604020202020204" pitchFamily="34" charset="0"/>
              </a:rPr>
              <a:t>/larval period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3318" name="TextBox 4">
            <a:extLst>
              <a:ext uri="{FF2B5EF4-FFF2-40B4-BE49-F238E27FC236}">
                <a16:creationId xmlns:a16="http://schemas.microsoft.com/office/drawing/2014/main" id="{A1B0384B-41FD-422D-BCAC-8B69860D2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3657600"/>
            <a:ext cx="83327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Rhyzobius lophanthae            </a:t>
            </a:r>
            <a:r>
              <a:rPr lang="en-US" altLang="en-US" sz="2400" b="1">
                <a:latin typeface="Verdana" panose="020B0604030504040204" pitchFamily="34" charset="0"/>
                <a:cs typeface="Arial" panose="020B0604020202020204" pitchFamily="34" charset="0"/>
              </a:rPr>
              <a:t>75/larval period</a:t>
            </a:r>
            <a:br>
              <a:rPr lang="en-US" altLang="en-US" sz="2400" b="1">
                <a:latin typeface="Verdana" panose="020B0604030504040204" pitchFamily="34" charset="0"/>
                <a:cs typeface="Arial" panose="020B0604020202020204" pitchFamily="34" charset="0"/>
              </a:rPr>
            </a:br>
            <a:r>
              <a:rPr lang="en-US" altLang="en-US" sz="2400" b="1">
                <a:latin typeface="Verdana" panose="020B0604030504040204" pitchFamily="34" charset="0"/>
                <a:cs typeface="Arial" panose="020B0604020202020204" pitchFamily="34" charset="0"/>
              </a:rPr>
              <a:t>                                               2-3/adult day </a:t>
            </a:r>
            <a:endParaRPr lang="en-US" altLang="en-US" sz="2400" b="1" i="1">
              <a:latin typeface="Verdana" panose="020B0604030504040204" pitchFamily="34" charset="0"/>
            </a:endParaRPr>
          </a:p>
        </p:txBody>
      </p:sp>
      <p:sp>
        <p:nvSpPr>
          <p:cNvPr id="13319" name="TextBox 5">
            <a:extLst>
              <a:ext uri="{FF2B5EF4-FFF2-40B4-BE49-F238E27FC236}">
                <a16:creationId xmlns:a16="http://schemas.microsoft.com/office/drawing/2014/main" id="{62D428C5-5052-44EC-BDA0-F3B184972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4876800"/>
            <a:ext cx="85042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latin typeface="Verdana" panose="020B0604030504040204" pitchFamily="34" charset="0"/>
              </a:rPr>
              <a:t>Phaenochilus kashaya          </a:t>
            </a:r>
            <a:r>
              <a:rPr lang="en-US" altLang="en-US" sz="2400" b="1">
                <a:latin typeface="Verdana" panose="020B0604030504040204" pitchFamily="34" charset="0"/>
              </a:rPr>
              <a:t>380/larval period</a:t>
            </a:r>
            <a:br>
              <a:rPr lang="en-US" altLang="en-US" sz="2400" b="1">
                <a:latin typeface="Verdana" panose="020B0604030504040204" pitchFamily="34" charset="0"/>
              </a:rPr>
            </a:br>
            <a:r>
              <a:rPr lang="en-US" altLang="en-US" sz="2400" b="1">
                <a:latin typeface="Verdana" panose="020B0604030504040204" pitchFamily="34" charset="0"/>
              </a:rPr>
              <a:t>                                                29/ 5 adult days</a:t>
            </a:r>
            <a:br>
              <a:rPr lang="en-US" altLang="en-US" sz="2400" b="1">
                <a:latin typeface="Verdana" panose="020B0604030504040204" pitchFamily="34" charset="0"/>
              </a:rPr>
            </a:br>
            <a:r>
              <a:rPr lang="en-US" altLang="en-US" sz="2400" b="1">
                <a:latin typeface="Verdana" panose="020B0604030504040204" pitchFamily="34" charset="0"/>
              </a:rPr>
              <a:t>                                       adult </a:t>
            </a:r>
            <a:r>
              <a:rPr lang="en-US" altLang="en-US" sz="2400">
                <a:latin typeface="Verdana" panose="020B0604030504040204" pitchFamily="34" charset="0"/>
              </a:rPr>
              <a:t>♀♀</a:t>
            </a:r>
            <a:r>
              <a:rPr lang="en-US" altLang="en-US" sz="2400" b="1">
                <a:latin typeface="Verdana" panose="020B0604030504040204" pitchFamily="34" charset="0"/>
              </a:rPr>
              <a:t> live 158 days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C744169E-3DDC-43CD-BB2F-282A79A220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8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9600"/>
            <a:ext cx="9144000" cy="3090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B4D20-094D-4020-8568-0FB609BCBBB0}"/>
              </a:ext>
            </a:extLst>
          </p:cNvPr>
          <p:cNvSpPr txBox="1"/>
          <p:nvPr/>
        </p:nvSpPr>
        <p:spPr>
          <a:xfrm>
            <a:off x="0" y="205581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800" b="1" cap="small" dirty="0"/>
              <a:t>Citrus: Scion and Rootstock Trials</a:t>
            </a:r>
          </a:p>
        </p:txBody>
      </p:sp>
      <p:pic>
        <p:nvPicPr>
          <p:cNvPr id="6" name="Picture 5" descr="A picture containing outdoor, tree, grass, plant&#10;&#10;Description automatically generated">
            <a:extLst>
              <a:ext uri="{FF2B5EF4-FFF2-40B4-BE49-F238E27FC236}">
                <a16:creationId xmlns:a16="http://schemas.microsoft.com/office/drawing/2014/main" id="{9C76F90B-5EA5-413A-96B8-9B520B0616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06" y="3758888"/>
            <a:ext cx="4363656" cy="3079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B690C4-D746-4115-AD4A-EA2138C071D7}"/>
              </a:ext>
            </a:extLst>
          </p:cNvPr>
          <p:cNvSpPr txBox="1"/>
          <p:nvPr/>
        </p:nvSpPr>
        <p:spPr>
          <a:xfrm>
            <a:off x="4513162" y="3886200"/>
            <a:ext cx="4630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Nutritional therapies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Fertilization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Bactericides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Genomics of fungal pathogens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Early detection system for </a:t>
            </a:r>
            <a:r>
              <a:rPr lang="en-US" sz="2000" i="1" dirty="0" err="1"/>
              <a:t>C</a:t>
            </a:r>
            <a:r>
              <a:rPr lang="en-US" sz="2000" dirty="0" err="1"/>
              <a:t>Las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Oak mulch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Smart irrigation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Phosphorus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Tolerant grapefruit varieties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8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4">
            <a:extLst>
              <a:ext uri="{FF2B5EF4-FFF2-40B4-BE49-F238E27FC236}">
                <a16:creationId xmlns:a16="http://schemas.microsoft.com/office/drawing/2014/main" id="{2D4F802C-830F-45EE-8C72-7AA527377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8534400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b="1" dirty="0">
                <a:solidFill>
                  <a:schemeClr val="bg1"/>
                </a:solidFill>
                <a:latin typeface="Verdana" panose="020B0604030504040204" pitchFamily="34" charset="0"/>
              </a:rPr>
              <a:t>ENTOMOPATHOGENIC FUNGI</a:t>
            </a:r>
            <a:br>
              <a:rPr lang="en-US" altLang="en-US" b="1" dirty="0">
                <a:latin typeface="Verdana" panose="020B0604030504040204" pitchFamily="34" charset="0"/>
              </a:rPr>
            </a:br>
            <a:r>
              <a:rPr lang="en-US" altLang="en-US" b="1" dirty="0"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13315" name="Text Box 5">
            <a:extLst>
              <a:ext uri="{FF2B5EF4-FFF2-40B4-BE49-F238E27FC236}">
                <a16:creationId xmlns:a16="http://schemas.microsoft.com/office/drawing/2014/main" id="{968EBA4C-7B61-4733-A83D-4AD99ED24E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07" y="1752600"/>
            <a:ext cx="480060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3200" b="1" i="1" dirty="0">
                <a:solidFill>
                  <a:schemeClr val="tx2">
                    <a:lumMod val="50000"/>
                  </a:schemeClr>
                </a:solidFill>
              </a:rPr>
              <a:t>Cordyceps </a:t>
            </a: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javanica</a:t>
            </a:r>
            <a:endParaRPr lang="en-US" sz="32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316" name="Text Box 6">
            <a:extLst>
              <a:ext uri="{FF2B5EF4-FFF2-40B4-BE49-F238E27FC236}">
                <a16:creationId xmlns:a16="http://schemas.microsoft.com/office/drawing/2014/main" id="{BE00CED3-674B-4EE4-9ACC-E9555D1E6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81400"/>
            <a:ext cx="8686800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 73-84% infection rate;</a:t>
            </a:r>
            <a:b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    reduced molting rate by 72%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 Capable of infecting scales on</a:t>
            </a:r>
            <a:b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    leaves, trunk, crown, and in soil?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</a:rPr>
              <a:t> Field trials needed</a:t>
            </a:r>
          </a:p>
        </p:txBody>
      </p:sp>
      <p:pic>
        <p:nvPicPr>
          <p:cNvPr id="14341" name="Picture 1">
            <a:extLst>
              <a:ext uri="{FF2B5EF4-FFF2-40B4-BE49-F238E27FC236}">
                <a16:creationId xmlns:a16="http://schemas.microsoft.com/office/drawing/2014/main" id="{9D34F424-859E-457B-90C8-93B2B41EDB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7010" y="9144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57B0427C-33FC-4957-BB0F-5E445E334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8534400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b="1" dirty="0">
                <a:latin typeface="Verdana" panose="020B0604030504040204" pitchFamily="34" charset="0"/>
              </a:rPr>
              <a:t>ENTOMOPATHOGENIC NEMATODES, maybe?</a:t>
            </a:r>
          </a:p>
        </p:txBody>
      </p:sp>
      <p:sp>
        <p:nvSpPr>
          <p:cNvPr id="13315" name="Text Box 5">
            <a:extLst>
              <a:ext uri="{FF2B5EF4-FFF2-40B4-BE49-F238E27FC236}">
                <a16:creationId xmlns:a16="http://schemas.microsoft.com/office/drawing/2014/main" id="{A25991D0-96C3-4EEA-9B66-5234FFE78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74397"/>
            <a:ext cx="8001000" cy="2800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Steinernema</a:t>
            </a:r>
            <a:r>
              <a:rPr lang="en-US" sz="32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carpocapsae</a:t>
            </a:r>
            <a:endParaRPr lang="en-US" sz="3200" b="1" i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Heterorhabditis</a:t>
            </a:r>
            <a:r>
              <a:rPr lang="en-US" sz="32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bacteriophora</a:t>
            </a:r>
            <a:endParaRPr lang="en-US" sz="3200" b="1" i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Heterorhabditis</a:t>
            </a:r>
            <a:r>
              <a:rPr lang="en-US" sz="32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marelatus</a:t>
            </a:r>
            <a:endParaRPr lang="en-US" sz="3200" b="1" i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Heterorhabditis</a:t>
            </a:r>
            <a:r>
              <a:rPr lang="en-US" sz="3200" b="1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i="1" dirty="0" err="1">
                <a:solidFill>
                  <a:schemeClr val="tx2">
                    <a:lumMod val="50000"/>
                  </a:schemeClr>
                </a:solidFill>
              </a:rPr>
              <a:t>indica</a:t>
            </a:r>
            <a:endParaRPr lang="en-US" sz="32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316" name="Text Box 6">
            <a:extLst>
              <a:ext uri="{FF2B5EF4-FFF2-40B4-BE49-F238E27FC236}">
                <a16:creationId xmlns:a16="http://schemas.microsoft.com/office/drawing/2014/main" id="{647C00EA-156B-47A0-9B17-FBE33CD76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71" y="4738082"/>
            <a:ext cx="8686800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Parasitism by all 4 species, but low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Capable of killing scales on trunk, crown, soil?</a:t>
            </a:r>
          </a:p>
          <a:p>
            <a:pPr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Need to do lab and field trials again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423D8832-4738-4540-9487-40E853B6B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84931"/>
            <a:ext cx="79248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4000" b="1" dirty="0"/>
              <a:t>FIVE AGAINST ONE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83E67582-4C63-4B8C-B460-C97A66C10F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048000"/>
            <a:ext cx="2292350" cy="23495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5">
            <a:extLst>
              <a:ext uri="{FF2B5EF4-FFF2-40B4-BE49-F238E27FC236}">
                <a16:creationId xmlns:a16="http://schemas.microsoft.com/office/drawing/2014/main" id="{E2B388B5-976F-43AA-8549-57CC26A99B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6838" y="4724400"/>
            <a:ext cx="195421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C">
            <a:extLst>
              <a:ext uri="{FF2B5EF4-FFF2-40B4-BE49-F238E27FC236}">
                <a16:creationId xmlns:a16="http://schemas.microsoft.com/office/drawing/2014/main" id="{F6A20C0A-7758-4641-B9A6-F37B0F490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713" y="4752975"/>
            <a:ext cx="1766887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4CF3FA-E2F0-4F30-91B5-849C28DEE666}"/>
              </a:ext>
            </a:extLst>
          </p:cNvPr>
          <p:cNvCxnSpPr/>
          <p:nvPr/>
        </p:nvCxnSpPr>
        <p:spPr>
          <a:xfrm flipV="1">
            <a:off x="2514600" y="5029200"/>
            <a:ext cx="762000" cy="246063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6422C2-AF02-40F8-B586-481FC0812E9B}"/>
              </a:ext>
            </a:extLst>
          </p:cNvPr>
          <p:cNvCxnSpPr/>
          <p:nvPr/>
        </p:nvCxnSpPr>
        <p:spPr>
          <a:xfrm flipH="1" flipV="1">
            <a:off x="5718175" y="5038725"/>
            <a:ext cx="720725" cy="371475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3" name="Picture 2" descr="Scale parasitoid | Coccobius fulvus photo">
            <a:extLst>
              <a:ext uri="{FF2B5EF4-FFF2-40B4-BE49-F238E27FC236}">
                <a16:creationId xmlns:a16="http://schemas.microsoft.com/office/drawing/2014/main" id="{AD851F55-AD67-4069-8D53-68153E52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9325" y="792956"/>
            <a:ext cx="2019300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TextBox 13">
            <a:extLst>
              <a:ext uri="{FF2B5EF4-FFF2-40B4-BE49-F238E27FC236}">
                <a16:creationId xmlns:a16="http://schemas.microsoft.com/office/drawing/2014/main" id="{4F7C58AB-1E04-414A-BE9E-CBC53F345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764381"/>
            <a:ext cx="16541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 dirty="0">
                <a:latin typeface="Verdana" panose="020B0604030504040204" pitchFamily="34" charset="0"/>
              </a:rPr>
              <a:t>Jeffrey W. </a:t>
            </a:r>
            <a:r>
              <a:rPr lang="en-US" altLang="en-US" sz="600" dirty="0" err="1">
                <a:latin typeface="Verdana" panose="020B0604030504040204" pitchFamily="34" charset="0"/>
              </a:rPr>
              <a:t>Lotz</a:t>
            </a:r>
            <a:r>
              <a:rPr lang="en-US" altLang="en-US" sz="600" dirty="0">
                <a:latin typeface="Verdana" panose="020B0604030504040204" pitchFamily="34" charset="0"/>
              </a:rPr>
              <a:t>, FDACS, Bugwood.org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2160E-5503-43AA-A898-54DF0802A4FF}"/>
              </a:ext>
            </a:extLst>
          </p:cNvPr>
          <p:cNvCxnSpPr>
            <a:cxnSpLocks/>
          </p:cNvCxnSpPr>
          <p:nvPr/>
        </p:nvCxnSpPr>
        <p:spPr>
          <a:xfrm>
            <a:off x="4419600" y="2420144"/>
            <a:ext cx="0" cy="599281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6" name="Picture 4" descr="http://www.greenhome.com/prodpix/tgs_rhyzobius1_detail.jpg">
            <a:extLst>
              <a:ext uri="{FF2B5EF4-FFF2-40B4-BE49-F238E27FC236}">
                <a16:creationId xmlns:a16="http://schemas.microsoft.com/office/drawing/2014/main" id="{C4846C00-4B67-4892-9B99-A0E00FF8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8900" y="2276475"/>
            <a:ext cx="19621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360109-039C-454B-9FCE-49437582D574}"/>
              </a:ext>
            </a:extLst>
          </p:cNvPr>
          <p:cNvCxnSpPr/>
          <p:nvPr/>
        </p:nvCxnSpPr>
        <p:spPr>
          <a:xfrm flipH="1">
            <a:off x="5718175" y="3100388"/>
            <a:ext cx="720725" cy="40481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EA718-94DB-4630-92C3-0592588FA7E5}"/>
              </a:ext>
            </a:extLst>
          </p:cNvPr>
          <p:cNvCxnSpPr/>
          <p:nvPr/>
        </p:nvCxnSpPr>
        <p:spPr>
          <a:xfrm>
            <a:off x="2536825" y="3100388"/>
            <a:ext cx="739775" cy="404812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9" name="Picture 8" descr="http://www.nhm.ac.uk/resources/research-curation/projects/chalcidoids/images/chalc071.jpg">
            <a:extLst>
              <a:ext uri="{FF2B5EF4-FFF2-40B4-BE49-F238E27FC236}">
                <a16:creationId xmlns:a16="http://schemas.microsoft.com/office/drawing/2014/main" id="{8BBAAF4F-E81A-477C-9462-8EC28EA1A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713" y="2276475"/>
            <a:ext cx="1766887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TextBox 15">
            <a:extLst>
              <a:ext uri="{FF2B5EF4-FFF2-40B4-BE49-F238E27FC236}">
                <a16:creationId xmlns:a16="http://schemas.microsoft.com/office/drawing/2014/main" id="{AC05B470-A59D-48A4-B39F-0F7735883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3376613"/>
            <a:ext cx="1447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>
                <a:latin typeface="Verdana" panose="020B0604030504040204" pitchFamily="34" charset="0"/>
              </a:rPr>
              <a:t>Natural History Museum, UK</a:t>
            </a:r>
          </a:p>
        </p:txBody>
      </p:sp>
      <p:sp>
        <p:nvSpPr>
          <p:cNvPr id="16401" name="TextBox 33">
            <a:extLst>
              <a:ext uri="{FF2B5EF4-FFF2-40B4-BE49-F238E27FC236}">
                <a16:creationId xmlns:a16="http://schemas.microsoft.com/office/drawing/2014/main" id="{9E72FCAD-256A-488B-A04A-21A2DF7AA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0" y="6170613"/>
            <a:ext cx="14478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>
                <a:latin typeface="Verdana" panose="020B0604030504040204" pitchFamily="34" charset="0"/>
              </a:rPr>
              <a:t>Nat Vandenberg, USDA ARS SEL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423D8832-4738-4540-9487-40E853B6B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6048"/>
            <a:ext cx="79248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4000" b="1" dirty="0"/>
              <a:t>SIX AGAINST ONE?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83E67582-4C63-4B8C-B460-C97A66C1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2800" y="3048000"/>
            <a:ext cx="2292350" cy="2057400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</p:pic>
      <p:pic>
        <p:nvPicPr>
          <p:cNvPr id="16388" name="Picture 5">
            <a:extLst>
              <a:ext uri="{FF2B5EF4-FFF2-40B4-BE49-F238E27FC236}">
                <a16:creationId xmlns:a16="http://schemas.microsoft.com/office/drawing/2014/main" id="{E2B388B5-976F-43AA-8549-57CC26A99B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465"/>
          <a:stretch/>
        </p:blipFill>
        <p:spPr bwMode="auto">
          <a:xfrm>
            <a:off x="6175334" y="3074905"/>
            <a:ext cx="2945997" cy="215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C">
            <a:extLst>
              <a:ext uri="{FF2B5EF4-FFF2-40B4-BE49-F238E27FC236}">
                <a16:creationId xmlns:a16="http://schemas.microsoft.com/office/drawing/2014/main" id="{F6A20C0A-7758-4641-B9A6-F37B0F490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00" b="12396"/>
          <a:stretch/>
        </p:blipFill>
        <p:spPr bwMode="auto">
          <a:xfrm>
            <a:off x="5604522" y="5351453"/>
            <a:ext cx="2296129" cy="150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4CF3FA-E2F0-4F30-91B5-849C28DEE666}"/>
              </a:ext>
            </a:extLst>
          </p:cNvPr>
          <p:cNvCxnSpPr>
            <a:cxnSpLocks/>
          </p:cNvCxnSpPr>
          <p:nvPr/>
        </p:nvCxnSpPr>
        <p:spPr>
          <a:xfrm>
            <a:off x="2759451" y="4260414"/>
            <a:ext cx="613148" cy="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6422C2-AF02-40F8-B586-481FC0812E9B}"/>
              </a:ext>
            </a:extLst>
          </p:cNvPr>
          <p:cNvCxnSpPr>
            <a:cxnSpLocks/>
          </p:cNvCxnSpPr>
          <p:nvPr/>
        </p:nvCxnSpPr>
        <p:spPr>
          <a:xfrm flipH="1">
            <a:off x="5645150" y="4419600"/>
            <a:ext cx="548415" cy="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3" name="Picture 2" descr="Scale parasitoid | Coccobius fulvus photo">
            <a:extLst>
              <a:ext uri="{FF2B5EF4-FFF2-40B4-BE49-F238E27FC236}">
                <a16:creationId xmlns:a16="http://schemas.microsoft.com/office/drawing/2014/main" id="{AD851F55-AD67-4069-8D53-68153E52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9325" y="927100"/>
            <a:ext cx="2019300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TextBox 13">
            <a:extLst>
              <a:ext uri="{FF2B5EF4-FFF2-40B4-BE49-F238E27FC236}">
                <a16:creationId xmlns:a16="http://schemas.microsoft.com/office/drawing/2014/main" id="{4F7C58AB-1E04-414A-BE9E-CBC53F345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927100"/>
            <a:ext cx="16541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>
                <a:latin typeface="Verdana" panose="020B0604030504040204" pitchFamily="34" charset="0"/>
              </a:rPr>
              <a:t>Jeffrey W. Lotz, FDACS, Bugwood.org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2160E-5503-43AA-A898-54DF0802A4FF}"/>
              </a:ext>
            </a:extLst>
          </p:cNvPr>
          <p:cNvCxnSpPr/>
          <p:nvPr/>
        </p:nvCxnSpPr>
        <p:spPr>
          <a:xfrm>
            <a:off x="4419600" y="2554288"/>
            <a:ext cx="0" cy="465137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6" name="Picture 4" descr="http://www.greenhome.com/prodpix/tgs_rhyzobius1_detail.jpg">
            <a:extLst>
              <a:ext uri="{FF2B5EF4-FFF2-40B4-BE49-F238E27FC236}">
                <a16:creationId xmlns:a16="http://schemas.microsoft.com/office/drawing/2014/main" id="{C4846C00-4B67-4892-9B99-A0E00FF8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5" y="3006108"/>
            <a:ext cx="2681206" cy="22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360109-039C-454B-9FCE-49437582D574}"/>
              </a:ext>
            </a:extLst>
          </p:cNvPr>
          <p:cNvCxnSpPr>
            <a:cxnSpLocks/>
          </p:cNvCxnSpPr>
          <p:nvPr/>
        </p:nvCxnSpPr>
        <p:spPr>
          <a:xfrm flipH="1">
            <a:off x="5705475" y="2575572"/>
            <a:ext cx="680245" cy="60375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EA718-94DB-4630-92C3-0592588FA7E5}"/>
              </a:ext>
            </a:extLst>
          </p:cNvPr>
          <p:cNvCxnSpPr>
            <a:cxnSpLocks/>
          </p:cNvCxnSpPr>
          <p:nvPr/>
        </p:nvCxnSpPr>
        <p:spPr>
          <a:xfrm>
            <a:off x="2743593" y="2611313"/>
            <a:ext cx="548882" cy="436686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9" name="Picture 8" descr="http://www.nhm.ac.uk/resources/research-curation/projects/chalcidoids/images/chalc071.jpg">
            <a:extLst>
              <a:ext uri="{FF2B5EF4-FFF2-40B4-BE49-F238E27FC236}">
                <a16:creationId xmlns:a16="http://schemas.microsoft.com/office/drawing/2014/main" id="{8BBAAF4F-E81A-477C-9462-8EC28EA1A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559" y="936640"/>
            <a:ext cx="2225513" cy="161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1" name="TextBox 33">
            <a:extLst>
              <a:ext uri="{FF2B5EF4-FFF2-40B4-BE49-F238E27FC236}">
                <a16:creationId xmlns:a16="http://schemas.microsoft.com/office/drawing/2014/main" id="{9E72FCAD-256A-488B-A04A-21A2DF7AA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5091344"/>
            <a:ext cx="14478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 dirty="0">
                <a:latin typeface="Verdana" panose="020B0604030504040204" pitchFamily="34" charset="0"/>
              </a:rPr>
              <a:t>Nat Vandenberg, USDA ARS SEL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6B4BD2-EC91-4A4D-96B0-5FA2EBD78D10}"/>
              </a:ext>
            </a:extLst>
          </p:cNvPr>
          <p:cNvCxnSpPr>
            <a:cxnSpLocks/>
          </p:cNvCxnSpPr>
          <p:nvPr/>
        </p:nvCxnSpPr>
        <p:spPr>
          <a:xfrm flipH="1" flipV="1">
            <a:off x="4953001" y="5091344"/>
            <a:ext cx="621358" cy="507768"/>
          </a:xfrm>
          <a:prstGeom prst="straightConnector1">
            <a:avLst/>
          </a:prstGeom>
          <a:ln w="508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223F59-0D40-4529-8619-23539A750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t="25564" r="8912" b="12914"/>
          <a:stretch/>
        </p:blipFill>
        <p:spPr bwMode="auto">
          <a:xfrm>
            <a:off x="6001128" y="929481"/>
            <a:ext cx="2838071" cy="162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561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3" name="Picture 2" descr="Close up of a leaf&#10;&#10;Description automatically generated with medium confidence">
            <a:extLst>
              <a:ext uri="{FF2B5EF4-FFF2-40B4-BE49-F238E27FC236}">
                <a16:creationId xmlns:a16="http://schemas.microsoft.com/office/drawing/2014/main" id="{30255920-6CC1-42F5-BE37-0934CDB5B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24"/>
          <a:stretch/>
        </p:blipFill>
        <p:spPr>
          <a:xfrm>
            <a:off x="155575" y="0"/>
            <a:ext cx="3952043" cy="6858000"/>
          </a:xfrm>
          <a:prstGeom prst="rect">
            <a:avLst/>
          </a:prstGeom>
        </p:spPr>
      </p:pic>
      <p:pic>
        <p:nvPicPr>
          <p:cNvPr id="5" name="Picture 4" descr="A picture containing grass, green, outdoor, wooden&#10;&#10;Description automatically generated">
            <a:extLst>
              <a:ext uri="{FF2B5EF4-FFF2-40B4-BE49-F238E27FC236}">
                <a16:creationId xmlns:a16="http://schemas.microsoft.com/office/drawing/2014/main" id="{73FE4D04-906F-4D91-89C4-E49B833C4D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/>
          <a:stretch/>
        </p:blipFill>
        <p:spPr>
          <a:xfrm>
            <a:off x="4221332" y="0"/>
            <a:ext cx="4922668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1579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A6C1B6CB-49D3-482F-9FD4-A0F3606DDEB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4804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97E11-C976-49E7-A3F1-2CF331F3C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80948" y="857250"/>
            <a:ext cx="6858000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99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1026" name="Picture 2" descr="Scymnus sp.? - Scymnus compar - female">
            <a:extLst>
              <a:ext uri="{FF2B5EF4-FFF2-40B4-BE49-F238E27FC236}">
                <a16:creationId xmlns:a16="http://schemas.microsoft.com/office/drawing/2014/main" id="{3A6EFF51-E126-4440-A093-1D0A3A2A7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b="10017"/>
          <a:stretch/>
        </p:blipFill>
        <p:spPr bwMode="auto">
          <a:xfrm rot="16200000">
            <a:off x="-1093641" y="1649304"/>
            <a:ext cx="6284096" cy="40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 a larva of coccinellidae/Scymninae/species? - Scymnus">
            <a:extLst>
              <a:ext uri="{FF2B5EF4-FFF2-40B4-BE49-F238E27FC236}">
                <a16:creationId xmlns:a16="http://schemas.microsoft.com/office/drawing/2014/main" id="{EB9EA657-6FF5-4182-9C6C-EBE73692C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r="23865"/>
          <a:stretch/>
        </p:blipFill>
        <p:spPr bwMode="auto">
          <a:xfrm>
            <a:off x="4306195" y="526556"/>
            <a:ext cx="4808700" cy="628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9CA49A-2D29-45CF-A0E1-D907CED13CCA}"/>
              </a:ext>
            </a:extLst>
          </p:cNvPr>
          <p:cNvSpPr txBox="1"/>
          <p:nvPr/>
        </p:nvSpPr>
        <p:spPr>
          <a:xfrm>
            <a:off x="29105" y="76200"/>
            <a:ext cx="9085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Scymnine</a:t>
            </a:r>
            <a:r>
              <a:rPr lang="en-US" sz="2400" b="1" dirty="0"/>
              <a:t> lady beetle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2876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423D8832-4738-4540-9487-40E853B6B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3057"/>
            <a:ext cx="792480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4000" b="1" dirty="0"/>
              <a:t>SEVEN AGAINST ONE?</a:t>
            </a:r>
          </a:p>
        </p:txBody>
      </p:sp>
      <p:pic>
        <p:nvPicPr>
          <p:cNvPr id="16387" name="Picture 4">
            <a:extLst>
              <a:ext uri="{FF2B5EF4-FFF2-40B4-BE49-F238E27FC236}">
                <a16:creationId xmlns:a16="http://schemas.microsoft.com/office/drawing/2014/main" id="{83E67582-4C63-4B8C-B460-C97A66C1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2800" y="3048000"/>
            <a:ext cx="2292350" cy="2057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5">
            <a:extLst>
              <a:ext uri="{FF2B5EF4-FFF2-40B4-BE49-F238E27FC236}">
                <a16:creationId xmlns:a16="http://schemas.microsoft.com/office/drawing/2014/main" id="{E2B388B5-976F-43AA-8549-57CC26A99B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465"/>
          <a:stretch/>
        </p:blipFill>
        <p:spPr bwMode="auto">
          <a:xfrm>
            <a:off x="6175334" y="3074905"/>
            <a:ext cx="2945997" cy="215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 descr="C">
            <a:extLst>
              <a:ext uri="{FF2B5EF4-FFF2-40B4-BE49-F238E27FC236}">
                <a16:creationId xmlns:a16="http://schemas.microsoft.com/office/drawing/2014/main" id="{F6A20C0A-7758-4641-B9A6-F37B0F490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00" b="12396"/>
          <a:stretch/>
        </p:blipFill>
        <p:spPr bwMode="auto">
          <a:xfrm>
            <a:off x="5604522" y="5351453"/>
            <a:ext cx="2296129" cy="150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4CF3FA-E2F0-4F30-91B5-849C28DEE666}"/>
              </a:ext>
            </a:extLst>
          </p:cNvPr>
          <p:cNvCxnSpPr>
            <a:cxnSpLocks/>
          </p:cNvCxnSpPr>
          <p:nvPr/>
        </p:nvCxnSpPr>
        <p:spPr>
          <a:xfrm>
            <a:off x="2759451" y="4260414"/>
            <a:ext cx="613148" cy="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6422C2-AF02-40F8-B586-481FC0812E9B}"/>
              </a:ext>
            </a:extLst>
          </p:cNvPr>
          <p:cNvCxnSpPr>
            <a:cxnSpLocks/>
          </p:cNvCxnSpPr>
          <p:nvPr/>
        </p:nvCxnSpPr>
        <p:spPr>
          <a:xfrm flipH="1">
            <a:off x="5645150" y="4419600"/>
            <a:ext cx="548415" cy="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3" name="Picture 2" descr="Scale parasitoid | Coccobius fulvus photo">
            <a:extLst>
              <a:ext uri="{FF2B5EF4-FFF2-40B4-BE49-F238E27FC236}">
                <a16:creationId xmlns:a16="http://schemas.microsoft.com/office/drawing/2014/main" id="{AD851F55-AD67-4069-8D53-68153E52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9325" y="927100"/>
            <a:ext cx="2019300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TextBox 13">
            <a:extLst>
              <a:ext uri="{FF2B5EF4-FFF2-40B4-BE49-F238E27FC236}">
                <a16:creationId xmlns:a16="http://schemas.microsoft.com/office/drawing/2014/main" id="{4F7C58AB-1E04-414A-BE9E-CBC53F345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927100"/>
            <a:ext cx="16541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>
                <a:latin typeface="Verdana" panose="020B0604030504040204" pitchFamily="34" charset="0"/>
              </a:rPr>
              <a:t>Jeffrey W. Lotz, FDACS, Bugwood.org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52160E-5503-43AA-A898-54DF0802A4FF}"/>
              </a:ext>
            </a:extLst>
          </p:cNvPr>
          <p:cNvCxnSpPr/>
          <p:nvPr/>
        </p:nvCxnSpPr>
        <p:spPr>
          <a:xfrm>
            <a:off x="4419600" y="2554288"/>
            <a:ext cx="0" cy="465137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6" name="Picture 4" descr="http://www.greenhome.com/prodpix/tgs_rhyzobius1_detail.jpg">
            <a:extLst>
              <a:ext uri="{FF2B5EF4-FFF2-40B4-BE49-F238E27FC236}">
                <a16:creationId xmlns:a16="http://schemas.microsoft.com/office/drawing/2014/main" id="{C4846C00-4B67-4892-9B99-A0E00FF8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45" y="3006108"/>
            <a:ext cx="2681206" cy="225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360109-039C-454B-9FCE-49437582D574}"/>
              </a:ext>
            </a:extLst>
          </p:cNvPr>
          <p:cNvCxnSpPr>
            <a:cxnSpLocks/>
          </p:cNvCxnSpPr>
          <p:nvPr/>
        </p:nvCxnSpPr>
        <p:spPr>
          <a:xfrm flipH="1">
            <a:off x="5705475" y="2575572"/>
            <a:ext cx="680245" cy="603750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5EA718-94DB-4630-92C3-0592588FA7E5}"/>
              </a:ext>
            </a:extLst>
          </p:cNvPr>
          <p:cNvCxnSpPr>
            <a:cxnSpLocks/>
          </p:cNvCxnSpPr>
          <p:nvPr/>
        </p:nvCxnSpPr>
        <p:spPr>
          <a:xfrm>
            <a:off x="2743593" y="2611313"/>
            <a:ext cx="548882" cy="436686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9" name="Picture 8" descr="http://www.nhm.ac.uk/resources/research-curation/projects/chalcidoids/images/chalc071.jpg">
            <a:extLst>
              <a:ext uri="{FF2B5EF4-FFF2-40B4-BE49-F238E27FC236}">
                <a16:creationId xmlns:a16="http://schemas.microsoft.com/office/drawing/2014/main" id="{8BBAAF4F-E81A-477C-9462-8EC28EA1A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559" y="936640"/>
            <a:ext cx="2225513" cy="161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1" name="TextBox 33">
            <a:extLst>
              <a:ext uri="{FF2B5EF4-FFF2-40B4-BE49-F238E27FC236}">
                <a16:creationId xmlns:a16="http://schemas.microsoft.com/office/drawing/2014/main" id="{9E72FCAD-256A-488B-A04A-21A2DF7AA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5091344"/>
            <a:ext cx="14478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" dirty="0">
                <a:latin typeface="Verdana" panose="020B0604030504040204" pitchFamily="34" charset="0"/>
              </a:rPr>
              <a:t>Nat Vandenberg, USDA ARS SEL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6B4BD2-EC91-4A4D-96B0-5FA2EBD78D10}"/>
              </a:ext>
            </a:extLst>
          </p:cNvPr>
          <p:cNvCxnSpPr>
            <a:cxnSpLocks/>
          </p:cNvCxnSpPr>
          <p:nvPr/>
        </p:nvCxnSpPr>
        <p:spPr>
          <a:xfrm flipH="1" flipV="1">
            <a:off x="4953001" y="5091344"/>
            <a:ext cx="621358" cy="507768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223F59-0D40-4529-8619-23539A750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t="25564" r="8912" b="12914"/>
          <a:stretch/>
        </p:blipFill>
        <p:spPr bwMode="auto">
          <a:xfrm>
            <a:off x="6001128" y="929481"/>
            <a:ext cx="2838071" cy="162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cymnus sp.? - Scymnus compar - female">
            <a:extLst>
              <a:ext uri="{FF2B5EF4-FFF2-40B4-BE49-F238E27FC236}">
                <a16:creationId xmlns:a16="http://schemas.microsoft.com/office/drawing/2014/main" id="{F28DC2FE-9DD8-4C1C-8CF9-4C66F8704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7" b="10017"/>
          <a:stretch/>
        </p:blipFill>
        <p:spPr bwMode="auto">
          <a:xfrm>
            <a:off x="1152097" y="5351453"/>
            <a:ext cx="2344197" cy="150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29E156-B7FC-4A00-BBBE-538A9C66E4A9}"/>
              </a:ext>
            </a:extLst>
          </p:cNvPr>
          <p:cNvCxnSpPr>
            <a:cxnSpLocks/>
          </p:cNvCxnSpPr>
          <p:nvPr/>
        </p:nvCxnSpPr>
        <p:spPr>
          <a:xfrm flipV="1">
            <a:off x="3501943" y="5120338"/>
            <a:ext cx="570224" cy="449779"/>
          </a:xfrm>
          <a:prstGeom prst="straightConnector1">
            <a:avLst/>
          </a:prstGeom>
          <a:ln w="635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4127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tree, sky, person&#10;&#10;Description automatically generated">
            <a:extLst>
              <a:ext uri="{FF2B5EF4-FFF2-40B4-BE49-F238E27FC236}">
                <a16:creationId xmlns:a16="http://schemas.microsoft.com/office/drawing/2014/main" id="{A0C73182-6001-4DA0-9EF6-C9A7395471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3865"/>
            <a:ext cx="5791200" cy="6096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B82D5-7D6D-4DED-9772-4DDE00883D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3512480"/>
            <a:ext cx="3352800" cy="2879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F431DD-1D38-40C4-A76A-4456FE6FFCE8}"/>
              </a:ext>
            </a:extLst>
          </p:cNvPr>
          <p:cNvSpPr txBox="1"/>
          <p:nvPr/>
        </p:nvSpPr>
        <p:spPr>
          <a:xfrm>
            <a:off x="0" y="10645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800" b="1" cap="small" dirty="0"/>
              <a:t>Rhizotrons: Belowground Imagery of Roots</a:t>
            </a:r>
          </a:p>
        </p:txBody>
      </p:sp>
      <p:pic>
        <p:nvPicPr>
          <p:cNvPr id="9" name="Picture 8" descr="A picture containing ground, grass, outdoor, weapon&#10;&#10;Description automatically generated">
            <a:extLst>
              <a:ext uri="{FF2B5EF4-FFF2-40B4-BE49-F238E27FC236}">
                <a16:creationId xmlns:a16="http://schemas.microsoft.com/office/drawing/2014/main" id="{1C85CE48-3311-4C3E-83BC-1087289595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6481" y="838200"/>
            <a:ext cx="3347519" cy="23910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900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22AA1D55-1F1B-437E-A921-415E20A3A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1916113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>
            <a:extLst>
              <a:ext uri="{FF2B5EF4-FFF2-40B4-BE49-F238E27FC236}">
                <a16:creationId xmlns:a16="http://schemas.microsoft.com/office/drawing/2014/main" id="{43DAB471-AB25-44DE-8B59-1CB99CF0C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4572000" cy="3429000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8FBCF8B9-0C26-43D8-8832-9C1F0B160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2971800"/>
            <a:ext cx="4572000" cy="3429000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679432-F866-4D2B-95CF-ED8E7592C735}"/>
              </a:ext>
            </a:extLst>
          </p:cNvPr>
          <p:cNvSpPr txBox="1"/>
          <p:nvPr/>
        </p:nvSpPr>
        <p:spPr>
          <a:xfrm>
            <a:off x="0" y="205581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b="1" cap="small" dirty="0"/>
              <a:t>Citrus Under Protective Cover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1">
            <a:extLst>
              <a:ext uri="{FF2B5EF4-FFF2-40B4-BE49-F238E27FC236}">
                <a16:creationId xmlns:a16="http://schemas.microsoft.com/office/drawing/2014/main" id="{CC7C8EC3-D1F7-4C3C-9BE6-D65EEAF8A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538" y="504825"/>
            <a:ext cx="4706937" cy="315277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1">
            <a:extLst>
              <a:ext uri="{FF2B5EF4-FFF2-40B4-BE49-F238E27FC236}">
                <a16:creationId xmlns:a16="http://schemas.microsoft.com/office/drawing/2014/main" id="{D35FC7FF-D6DD-461E-957A-C960713BA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504825"/>
            <a:ext cx="4476750" cy="3357563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A2CF5-FBF2-433F-BE33-69DB20FB48B1}"/>
              </a:ext>
            </a:extLst>
          </p:cNvPr>
          <p:cNvSpPr txBox="1"/>
          <p:nvPr/>
        </p:nvSpPr>
        <p:spPr>
          <a:xfrm>
            <a:off x="0" y="9525"/>
            <a:ext cx="9144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800" b="1" cap="small" dirty="0"/>
              <a:t>Postharvest Facility</a:t>
            </a:r>
          </a:p>
        </p:txBody>
      </p:sp>
      <p:pic>
        <p:nvPicPr>
          <p:cNvPr id="3" name="Picture 2" descr="A picture containing indoor, floor, office, several&#10;&#10;Description automatically generated">
            <a:extLst>
              <a:ext uri="{FF2B5EF4-FFF2-40B4-BE49-F238E27FC236}">
                <a16:creationId xmlns:a16="http://schemas.microsoft.com/office/drawing/2014/main" id="{34488402-5074-4454-9ABF-F2E8C2761A8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3560558"/>
            <a:ext cx="4638674" cy="3287917"/>
          </a:xfrm>
          <a:prstGeom prst="rect">
            <a:avLst/>
          </a:prstGeom>
          <a:ln w="25400">
            <a:solidFill>
              <a:srgbClr val="FF9900"/>
            </a:solidFill>
          </a:ln>
        </p:spPr>
      </p:pic>
      <p:pic>
        <p:nvPicPr>
          <p:cNvPr id="5" name="Picture 4" descr="A picture containing indoor, person, kitchen, preparing&#10;&#10;Description automatically generated">
            <a:extLst>
              <a:ext uri="{FF2B5EF4-FFF2-40B4-BE49-F238E27FC236}">
                <a16:creationId xmlns:a16="http://schemas.microsoft.com/office/drawing/2014/main" id="{93719FD8-4437-48CE-97BB-59C81E9D183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" y="3641140"/>
            <a:ext cx="4472133" cy="3207335"/>
          </a:xfrm>
          <a:prstGeom prst="rect">
            <a:avLst/>
          </a:prstGeom>
          <a:ln w="25400">
            <a:solidFill>
              <a:srgbClr val="FF9900"/>
            </a:solidFill>
          </a:ln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>
            <a:extLst>
              <a:ext uri="{FF2B5EF4-FFF2-40B4-BE49-F238E27FC236}">
                <a16:creationId xmlns:a16="http://schemas.microsoft.com/office/drawing/2014/main" id="{A616D342-D7F9-49A0-8183-D125404B9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" y="533400"/>
            <a:ext cx="4206875" cy="310515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5">
            <a:extLst>
              <a:ext uri="{FF2B5EF4-FFF2-40B4-BE49-F238E27FC236}">
                <a16:creationId xmlns:a16="http://schemas.microsoft.com/office/drawing/2014/main" id="{1072E622-3686-4403-ADFF-865A46B5D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8625" y="533400"/>
            <a:ext cx="4876800" cy="327025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7">
            <a:extLst>
              <a:ext uri="{FF2B5EF4-FFF2-40B4-BE49-F238E27FC236}">
                <a16:creationId xmlns:a16="http://schemas.microsoft.com/office/drawing/2014/main" id="{8B4671DB-D9CD-4486-BA40-FA8297070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3163" y="3270250"/>
            <a:ext cx="5402262" cy="3586163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2D9A7-8E80-4252-991B-BEB48166E4F2}"/>
              </a:ext>
            </a:extLst>
          </p:cNvPr>
          <p:cNvSpPr txBox="1"/>
          <p:nvPr/>
        </p:nvSpPr>
        <p:spPr>
          <a:xfrm>
            <a:off x="0" y="9525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400" b="1" cap="small" dirty="0"/>
              <a:t>Aquaculture Research and Demonstration Facility</a:t>
            </a:r>
          </a:p>
        </p:txBody>
      </p:sp>
      <p:pic>
        <p:nvPicPr>
          <p:cNvPr id="15366" name="Picture 1">
            <a:extLst>
              <a:ext uri="{FF2B5EF4-FFF2-40B4-BE49-F238E27FC236}">
                <a16:creationId xmlns:a16="http://schemas.microsoft.com/office/drawing/2014/main" id="{242D3F9C-BD22-46DF-868D-FD6B8529FE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763" y="3270250"/>
            <a:ext cx="4784726" cy="358775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>
            <a:extLst>
              <a:ext uri="{FF2B5EF4-FFF2-40B4-BE49-F238E27FC236}">
                <a16:creationId xmlns:a16="http://schemas.microsoft.com/office/drawing/2014/main" id="{83A2086A-E25D-4D9C-9564-D00AC6AD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4762500" cy="3200400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4">
            <a:extLst>
              <a:ext uri="{FF2B5EF4-FFF2-40B4-BE49-F238E27FC236}">
                <a16:creationId xmlns:a16="http://schemas.microsoft.com/office/drawing/2014/main" id="{97BED010-419F-42CD-A5F5-9A37A7F65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457200"/>
            <a:ext cx="4572000" cy="3200400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5">
            <a:extLst>
              <a:ext uri="{FF2B5EF4-FFF2-40B4-BE49-F238E27FC236}">
                <a16:creationId xmlns:a16="http://schemas.microsoft.com/office/drawing/2014/main" id="{381843B1-62F2-4B0A-AF9E-B6AEB6D0FD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5003800" cy="3179763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6">
            <a:extLst>
              <a:ext uri="{FF2B5EF4-FFF2-40B4-BE49-F238E27FC236}">
                <a16:creationId xmlns:a16="http://schemas.microsoft.com/office/drawing/2014/main" id="{3E8C1E8F-F379-497C-B54E-F9199EFBE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3652838"/>
            <a:ext cx="4267200" cy="3184525"/>
          </a:xfrm>
          <a:prstGeom prst="rect">
            <a:avLst/>
          </a:prstGeom>
          <a:noFill/>
          <a:ln w="25400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7F3E36-515E-4E88-B6E8-D86FA929A37B}"/>
              </a:ext>
            </a:extLst>
          </p:cNvPr>
          <p:cNvSpPr txBox="1"/>
          <p:nvPr/>
        </p:nvSpPr>
        <p:spPr>
          <a:xfrm>
            <a:off x="0" y="72479"/>
            <a:ext cx="9144000" cy="38472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1900" b="1" cap="small" dirty="0" err="1"/>
              <a:t>Hayslip</a:t>
            </a:r>
            <a:r>
              <a:rPr lang="en-US" sz="1900" b="1" cap="small" dirty="0"/>
              <a:t> Biological Control Research &amp; Containment Laboratory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Box 2">
            <a:extLst>
              <a:ext uri="{FF2B5EF4-FFF2-40B4-BE49-F238E27FC236}">
                <a16:creationId xmlns:a16="http://schemas.microsoft.com/office/drawing/2014/main" id="{27C1829F-FF0A-4DCE-9263-4EAEB4ABC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5886450"/>
            <a:ext cx="1524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bg1"/>
                </a:solidFill>
              </a:rPr>
              <a:t>Photo by Lyle Buss, UF</a:t>
            </a:r>
          </a:p>
        </p:txBody>
      </p:sp>
      <p:pic>
        <p:nvPicPr>
          <p:cNvPr id="18438" name="Picture 5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73EF709C-D073-4645-9CBD-9D758E5EA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94" y="534144"/>
            <a:ext cx="5183188" cy="316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29847-BFE7-426E-8307-A6C908DD1456}"/>
              </a:ext>
            </a:extLst>
          </p:cNvPr>
          <p:cNvSpPr txBox="1"/>
          <p:nvPr/>
        </p:nvSpPr>
        <p:spPr>
          <a:xfrm>
            <a:off x="0" y="72479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400" b="1" cap="small" dirty="0"/>
              <a:t>Biocontrol of Weeds</a:t>
            </a:r>
          </a:p>
        </p:txBody>
      </p:sp>
      <p:pic>
        <p:nvPicPr>
          <p:cNvPr id="3" name="Picture 2" descr="A picture containing person, plant, fresh&#10;&#10;Description automatically generated">
            <a:extLst>
              <a:ext uri="{FF2B5EF4-FFF2-40B4-BE49-F238E27FC236}">
                <a16:creationId xmlns:a16="http://schemas.microsoft.com/office/drawing/2014/main" id="{F840C80C-DFB9-420D-85A2-7B18D0924F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5894" y="534144"/>
            <a:ext cx="4188106" cy="3164631"/>
          </a:xfrm>
          <a:prstGeom prst="rect">
            <a:avLst/>
          </a:prstGeom>
        </p:spPr>
      </p:pic>
      <p:pic>
        <p:nvPicPr>
          <p:cNvPr id="5" name="Picture 4" descr="A picture containing tree, plant, outdoor, beech&#10;&#10;Description automatically generated">
            <a:extLst>
              <a:ext uri="{FF2B5EF4-FFF2-40B4-BE49-F238E27FC236}">
                <a16:creationId xmlns:a16="http://schemas.microsoft.com/office/drawing/2014/main" id="{E2C64335-D539-421F-AAD5-5275261D34E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4" y="3797709"/>
            <a:ext cx="3740864" cy="3034248"/>
          </a:xfrm>
          <a:prstGeom prst="rect">
            <a:avLst/>
          </a:prstGeom>
        </p:spPr>
      </p:pic>
      <p:pic>
        <p:nvPicPr>
          <p:cNvPr id="9" name="Picture 8" descr="A body of water with trees around it&#10;&#10;Description automatically generated">
            <a:extLst>
              <a:ext uri="{FF2B5EF4-FFF2-40B4-BE49-F238E27FC236}">
                <a16:creationId xmlns:a16="http://schemas.microsoft.com/office/drawing/2014/main" id="{05F56EB7-5F29-4201-82F7-46584F03DAF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8064" y="3797709"/>
            <a:ext cx="3740864" cy="3034248"/>
          </a:xfrm>
          <a:prstGeom prst="rect">
            <a:avLst/>
          </a:prstGeom>
        </p:spPr>
      </p:pic>
      <p:pic>
        <p:nvPicPr>
          <p:cNvPr id="29698" name="Picture 2" descr="See the source image">
            <a:extLst>
              <a:ext uri="{FF2B5EF4-FFF2-40B4-BE49-F238E27FC236}">
                <a16:creationId xmlns:a16="http://schemas.microsoft.com/office/drawing/2014/main" id="{66C5B9E7-8FC8-4E59-A846-9D47D3FE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8314" y="3797709"/>
            <a:ext cx="2275686" cy="303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1314</TotalTime>
  <Words>602</Words>
  <Application>Microsoft Office PowerPoint</Application>
  <PresentationFormat>On-screen Show (4:3)</PresentationFormat>
  <Paragraphs>110</Paragraphs>
  <Slides>37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Verdana</vt:lpstr>
      <vt:lpstr>Office Theme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IRREC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Ronald D. Cave</dc:creator>
  <cp:lastModifiedBy>Cave, Ronald D</cp:lastModifiedBy>
  <cp:revision>117</cp:revision>
  <dcterms:created xsi:type="dcterms:W3CDTF">2003-10-31T15:58:54Z</dcterms:created>
  <dcterms:modified xsi:type="dcterms:W3CDTF">2022-03-07T20:56:31Z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A3FE46A0-334D-45E0-9AB2-B51E28C8BDF3</vt:lpwstr>
  </property>
  <property fmtid="{D5CDD505-2E9C-101B-9397-08002B2CF9AE}" pid="3" name="ArticulatePath">
    <vt:lpwstr>https://uflorida-my.sharepoint.com/personal/rdcave_ufl_edu/Documents/MigratedData/PRESENTATIONS/CAVE FES talk</vt:lpwstr>
  </property>
</Properties>
</file>